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852" r:id="rId5"/>
    <p:sldMasterId id="2147483648" r:id="rId6"/>
  </p:sldMasterIdLst>
  <p:notesMasterIdLst>
    <p:notesMasterId r:id="rId26"/>
  </p:notesMasterIdLst>
  <p:sldIdLst>
    <p:sldId id="326" r:id="rId7"/>
    <p:sldId id="258" r:id="rId8"/>
    <p:sldId id="317" r:id="rId9"/>
    <p:sldId id="305" r:id="rId10"/>
    <p:sldId id="283" r:id="rId11"/>
    <p:sldId id="318" r:id="rId12"/>
    <p:sldId id="327" r:id="rId13"/>
    <p:sldId id="260" r:id="rId14"/>
    <p:sldId id="284" r:id="rId15"/>
    <p:sldId id="261" r:id="rId16"/>
    <p:sldId id="263" r:id="rId17"/>
    <p:sldId id="328" r:id="rId18"/>
    <p:sldId id="306" r:id="rId19"/>
    <p:sldId id="307" r:id="rId20"/>
    <p:sldId id="266" r:id="rId21"/>
    <p:sldId id="281" r:id="rId22"/>
    <p:sldId id="292" r:id="rId23"/>
    <p:sldId id="313"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2967"/>
    <a:srgbClr val="EAE9FC"/>
    <a:srgbClr val="1C2031"/>
    <a:srgbClr val="47296A"/>
    <a:srgbClr val="A664AA"/>
    <a:srgbClr val="452867"/>
    <a:srgbClr val="48286C"/>
    <a:srgbClr val="442968"/>
    <a:srgbClr val="0A0410"/>
    <a:srgbClr val="3B26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hyperlink" Target="https://apps.apple.com/us/app/bomber-friends/id941617814" TargetMode="External"/><Relationship Id="rId1" Type="http://schemas.openxmlformats.org/officeDocument/2006/relationships/hyperlink" Target="http://www.crazygames.com/game/bomberman"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28.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2" Type="http://schemas.openxmlformats.org/officeDocument/2006/relationships/hyperlink" Target="https://apps.apple.com/us/app/bomber-friends/id941617814" TargetMode="External"/><Relationship Id="rId1" Type="http://schemas.openxmlformats.org/officeDocument/2006/relationships/hyperlink" Target="http://www.crazygames.com/game/bomberman"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image" Target="../media/image19.png"/><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image" Target="../media/image28.png"/><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758320-65C7-43DA-87E2-71D4118F05B7}"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09C6687C-18D6-413D-B265-407F8C75FCDD}">
      <dgm:prSet custT="1"/>
      <dgm:spPr>
        <a:solidFill>
          <a:srgbClr val="1C2031"/>
        </a:solidFill>
        <a:effectLst>
          <a:glow rad="152400">
            <a:srgbClr val="3B265B"/>
          </a:glow>
        </a:effectLst>
      </dgm:spPr>
      <dgm:t>
        <a:bodyPr/>
        <a:lstStyle/>
        <a:p>
          <a:pPr algn="r" rtl="1"/>
          <a:r>
            <a:rPr lang="he-IL" sz="1800" dirty="0">
              <a:latin typeface="Arial" panose="020B0604020202020204" pitchFamily="34" charset="0"/>
              <a:cs typeface="Arial" panose="020B0604020202020204" pitchFamily="34" charset="0"/>
            </a:rPr>
            <a:t>פיתוח משחק </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RTS</a:t>
          </a:r>
          <a:r>
            <a:rPr lang="he-IL" sz="1800" b="1" dirty="0">
              <a:latin typeface="Arial" panose="020B0604020202020204" pitchFamily="34" charset="0"/>
              <a:cs typeface="Arial" panose="020B0604020202020204" pitchFamily="34" charset="0"/>
            </a:rPr>
            <a:t>(אסטרטגיה בזמן אמת)</a:t>
          </a:r>
          <a:r>
            <a:rPr lang="he-IL" sz="1800" dirty="0">
              <a:latin typeface="Arial" panose="020B0604020202020204" pitchFamily="34" charset="0"/>
              <a:cs typeface="Arial" panose="020B0604020202020204" pitchFamily="34" charset="0"/>
            </a:rPr>
            <a:t> בסביבה תלת-ממדית ע"י פיתוח משחק בשפת       ושימוש במנוע גרפי </a:t>
          </a:r>
          <a:endParaRPr lang="en-US" sz="1800" dirty="0">
            <a:latin typeface="Arial" panose="020B0604020202020204" pitchFamily="34" charset="0"/>
            <a:cs typeface="Arial" panose="020B0604020202020204" pitchFamily="34" charset="0"/>
          </a:endParaRPr>
        </a:p>
      </dgm:t>
    </dgm:pt>
    <dgm:pt modelId="{0BE560B4-BE7C-41D1-B979-F09B1C7C5435}" type="parTrans" cxnId="{FABCEEC7-45AD-4947-B043-8ED78DA4A062}">
      <dgm:prSet/>
      <dgm:spPr/>
      <dgm:t>
        <a:bodyPr/>
        <a:lstStyle/>
        <a:p>
          <a:endParaRPr lang="en-US"/>
        </a:p>
      </dgm:t>
    </dgm:pt>
    <dgm:pt modelId="{293D272B-C5E4-41DC-B640-B74EDDAA5600}" type="sibTrans" cxnId="{FABCEEC7-45AD-4947-B043-8ED78DA4A062}">
      <dgm:prSet/>
      <dgm:spPr/>
      <dgm:t>
        <a:bodyPr/>
        <a:lstStyle/>
        <a:p>
          <a:endParaRPr lang="en-US"/>
        </a:p>
      </dgm:t>
    </dgm:pt>
    <dgm:pt modelId="{001E5851-5786-402B-84BC-101E64F40D9E}">
      <dgm:prSet custT="1"/>
      <dgm:spPr>
        <a:solidFill>
          <a:srgbClr val="1C2031"/>
        </a:solidFill>
        <a:effectLst>
          <a:glow rad="152400">
            <a:srgbClr val="3B265B"/>
          </a:glow>
          <a:outerShdw blurRad="50800" dist="50800" dir="5400000" sx="1000" sy="1000" algn="ctr" rotWithShape="0">
            <a:srgbClr val="000000">
              <a:alpha val="43137"/>
            </a:srgbClr>
          </a:outerShdw>
        </a:effectLst>
      </dgm:spPr>
      <dgm:t>
        <a:bodyPr/>
        <a:lstStyle/>
        <a:p>
          <a:pPr algn="r" rtl="1"/>
          <a:r>
            <a:rPr lang="he-IL" sz="1800" dirty="0">
              <a:latin typeface="Arial" panose="020B0604020202020204" pitchFamily="34" charset="0"/>
              <a:cs typeface="Arial" panose="020B0604020202020204" pitchFamily="34" charset="0"/>
            </a:rPr>
            <a:t>המשחק דומה לרעיון משחקי </a:t>
          </a:r>
          <a:r>
            <a:rPr lang="en-US" sz="1800" dirty="0">
              <a:latin typeface="Arial" panose="020B0604020202020204" pitchFamily="34" charset="0"/>
              <a:cs typeface="Arial" panose="020B0604020202020204" pitchFamily="34" charset="0"/>
            </a:rPr>
            <a:t> RTS</a:t>
          </a:r>
          <a:r>
            <a:rPr lang="he-IL" sz="1800" dirty="0">
              <a:latin typeface="Arial" panose="020B0604020202020204" pitchFamily="34" charset="0"/>
              <a:cs typeface="Arial" panose="020B0604020202020204" pitchFamily="34" charset="0"/>
            </a:rPr>
            <a:t>קיימים כגון:</a:t>
          </a:r>
          <a:r>
            <a:rPr lang="en-US" sz="1800" dirty="0">
              <a:latin typeface="Arial" panose="020B0604020202020204" pitchFamily="34" charset="0"/>
              <a:cs typeface="Arial" panose="020B0604020202020204" pitchFamily="34" charset="0"/>
            </a:rPr>
            <a:t> </a:t>
          </a:r>
          <a:r>
            <a:rPr lang="he-IL" sz="1800" b="1" dirty="0" err="1">
              <a:latin typeface="Arial" panose="020B0604020202020204" pitchFamily="34" charset="0"/>
              <a:cs typeface="Arial" panose="020B0604020202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בומברמן</a:t>
          </a:r>
          <a:r>
            <a:rPr lang="he-IL" sz="1800" dirty="0">
              <a:latin typeface="Arial" panose="020B0604020202020204" pitchFamily="34" charset="0"/>
              <a:cs typeface="Arial" panose="020B0604020202020204" pitchFamily="34" charset="0"/>
            </a:rPr>
            <a:t> </a:t>
          </a:r>
          <a:r>
            <a:rPr lang="he-IL" sz="1800" b="1" dirty="0" err="1">
              <a:latin typeface="Arial" panose="020B0604020202020204" pitchFamily="34" charset="0"/>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ובומבר</a:t>
          </a:r>
          <a:r>
            <a:rPr lang="he-IL" sz="1800" b="1" dirty="0">
              <a:latin typeface="Arial" panose="020B0604020202020204" pitchFamily="34" charset="0"/>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 </a:t>
          </a:r>
          <a:r>
            <a:rPr lang="he-IL" sz="1800" b="1" dirty="0" err="1">
              <a:latin typeface="Arial" panose="020B0604020202020204" pitchFamily="34" charset="0"/>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פרינדס</a:t>
          </a:r>
          <a:r>
            <a:rPr lang="he-IL" sz="1800" dirty="0">
              <a:latin typeface="Arial" panose="020B0604020202020204" pitchFamily="34" charset="0"/>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 </a:t>
          </a:r>
          <a:r>
            <a:rPr lang="he-IL" sz="1800" dirty="0">
              <a:latin typeface="Arial" panose="020B0604020202020204" pitchFamily="34" charset="0"/>
              <a:cs typeface="Arial" panose="020B0604020202020204" pitchFamily="34" charset="0"/>
            </a:rPr>
            <a:t>אך יתווספו שיפורים הן מבחינה גרפית והן מבחינת משחקיות</a:t>
          </a:r>
          <a:r>
            <a:rPr lang="en-US" sz="1800" dirty="0">
              <a:latin typeface="Arial" panose="020B0604020202020204" pitchFamily="34" charset="0"/>
              <a:cs typeface="Arial" panose="020B0604020202020204" pitchFamily="34" charset="0"/>
            </a:rPr>
            <a:t>.</a:t>
          </a:r>
          <a:r>
            <a:rPr lang="he-IL" sz="1800" dirty="0">
              <a:latin typeface="Arial" panose="020B0604020202020204" pitchFamily="34" charset="0"/>
              <a:cs typeface="Arial" panose="020B0604020202020204" pitchFamily="34" charset="0"/>
            </a:rPr>
            <a:t> </a:t>
          </a:r>
          <a:endParaRPr lang="en-US" sz="1800" dirty="0">
            <a:latin typeface="Arial" panose="020B0604020202020204" pitchFamily="34" charset="0"/>
            <a:cs typeface="Arial" panose="020B0604020202020204" pitchFamily="34" charset="0"/>
          </a:endParaRPr>
        </a:p>
      </dgm:t>
    </dgm:pt>
    <dgm:pt modelId="{12BFB49A-F41B-4572-9D5D-E89B3586A08F}" type="parTrans" cxnId="{624A2351-F17A-4955-A6A2-F4D83D6AE1E5}">
      <dgm:prSet/>
      <dgm:spPr/>
      <dgm:t>
        <a:bodyPr/>
        <a:lstStyle/>
        <a:p>
          <a:endParaRPr lang="en-US"/>
        </a:p>
      </dgm:t>
    </dgm:pt>
    <dgm:pt modelId="{12E6605A-5B39-4E9E-A9EC-039AD66EE0D8}" type="sibTrans" cxnId="{624A2351-F17A-4955-A6A2-F4D83D6AE1E5}">
      <dgm:prSet/>
      <dgm:spPr/>
      <dgm:t>
        <a:bodyPr/>
        <a:lstStyle/>
        <a:p>
          <a:endParaRPr lang="en-US"/>
        </a:p>
      </dgm:t>
    </dgm:pt>
    <dgm:pt modelId="{7539F557-E872-450B-8AFD-9F978882CCB2}">
      <dgm:prSet custT="1"/>
      <dgm:spPr>
        <a:solidFill>
          <a:srgbClr val="1C2031"/>
        </a:solidFill>
        <a:effectLst>
          <a:glow rad="152400">
            <a:srgbClr val="3B265B"/>
          </a:glow>
        </a:effectLst>
      </dgm:spPr>
      <dgm:t>
        <a:bodyPr/>
        <a:lstStyle/>
        <a:p>
          <a:pPr algn="r" rtl="1"/>
          <a:r>
            <a:rPr lang="he-IL" sz="1800" dirty="0">
              <a:latin typeface="Arial" panose="020B0604020202020204" pitchFamily="34" charset="0"/>
              <a:cs typeface="Arial" panose="020B0604020202020204" pitchFamily="34" charset="0"/>
            </a:rPr>
            <a:t>במשחק שלנו נרצה להוסיף דבר חדש כגון הוספת רעיון ה </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mini-</a:t>
          </a:r>
          <a:r>
            <a:rPr lang="he-IL"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games</a:t>
          </a:r>
          <a:r>
            <a:rPr lang="he-IL" sz="1800" dirty="0">
              <a:latin typeface="Arial" panose="020B0604020202020204" pitchFamily="34" charset="0"/>
              <a:cs typeface="Arial" panose="020B0604020202020204" pitchFamily="34" charset="0"/>
            </a:rPr>
            <a:t> למשחק, מה </a:t>
          </a:r>
          <a:r>
            <a:rPr lang="he-IL" sz="1800" dirty="0" err="1">
              <a:latin typeface="Arial" panose="020B0604020202020204" pitchFamily="34" charset="0"/>
              <a:cs typeface="Arial" panose="020B0604020202020204" pitchFamily="34" charset="0"/>
            </a:rPr>
            <a:t>שיתן</a:t>
          </a:r>
          <a:r>
            <a:rPr lang="he-IL" sz="1800" dirty="0">
              <a:latin typeface="Arial" panose="020B0604020202020204" pitchFamily="34" charset="0"/>
              <a:cs typeface="Arial" panose="020B0604020202020204" pitchFamily="34" charset="0"/>
            </a:rPr>
            <a:t> למשחק יתרון על פני משחקים קיימים וכמובן נשתדל לספק חווית משחק מהנה שתעודד את השחקן לחזור ולשחק.</a:t>
          </a:r>
          <a:endParaRPr lang="en-US" sz="1800" dirty="0">
            <a:latin typeface="Arial" panose="020B0604020202020204" pitchFamily="34" charset="0"/>
            <a:cs typeface="Arial" panose="020B0604020202020204" pitchFamily="34" charset="0"/>
          </a:endParaRPr>
        </a:p>
      </dgm:t>
    </dgm:pt>
    <dgm:pt modelId="{D8B30FB3-C198-44B8-8A04-271724AFF278}" type="parTrans" cxnId="{FC688D19-526D-41C5-8334-C65DFBE57C44}">
      <dgm:prSet/>
      <dgm:spPr/>
      <dgm:t>
        <a:bodyPr/>
        <a:lstStyle/>
        <a:p>
          <a:endParaRPr lang="en-US"/>
        </a:p>
      </dgm:t>
    </dgm:pt>
    <dgm:pt modelId="{41918F12-3E44-43DC-AC55-5C83D9443532}" type="sibTrans" cxnId="{FC688D19-526D-41C5-8334-C65DFBE57C44}">
      <dgm:prSet/>
      <dgm:spPr/>
      <dgm:t>
        <a:bodyPr/>
        <a:lstStyle/>
        <a:p>
          <a:endParaRPr lang="en-US"/>
        </a:p>
      </dgm:t>
    </dgm:pt>
    <dgm:pt modelId="{24188B7A-FFC3-44FB-978A-567C68634064}" type="pres">
      <dgm:prSet presAssocID="{8F758320-65C7-43DA-87E2-71D4118F05B7}" presName="Name0" presStyleCnt="0">
        <dgm:presLayoutVars>
          <dgm:dir/>
          <dgm:animLvl val="lvl"/>
          <dgm:resizeHandles val="exact"/>
        </dgm:presLayoutVars>
      </dgm:prSet>
      <dgm:spPr/>
    </dgm:pt>
    <dgm:pt modelId="{1DBBD017-828F-4F48-834D-540A9820161C}" type="pres">
      <dgm:prSet presAssocID="{7539F557-E872-450B-8AFD-9F978882CCB2}" presName="boxAndChildren" presStyleCnt="0"/>
      <dgm:spPr/>
    </dgm:pt>
    <dgm:pt modelId="{AB5F4CF3-F515-448E-9D52-5D3209C8706E}" type="pres">
      <dgm:prSet presAssocID="{7539F557-E872-450B-8AFD-9F978882CCB2}" presName="parentTextBox" presStyleLbl="node1" presStyleIdx="0" presStyleCnt="3"/>
      <dgm:spPr/>
    </dgm:pt>
    <dgm:pt modelId="{595D8E7C-8204-4EF8-97B8-F22451A3301A}" type="pres">
      <dgm:prSet presAssocID="{12E6605A-5B39-4E9E-A9EC-039AD66EE0D8}" presName="sp" presStyleCnt="0"/>
      <dgm:spPr/>
    </dgm:pt>
    <dgm:pt modelId="{819539E7-8B56-417E-ADCD-EC542AAAAD3F}" type="pres">
      <dgm:prSet presAssocID="{001E5851-5786-402B-84BC-101E64F40D9E}" presName="arrowAndChildren" presStyleCnt="0"/>
      <dgm:spPr/>
    </dgm:pt>
    <dgm:pt modelId="{063ACB0C-A139-4BCC-8DA1-32884CFAD3D9}" type="pres">
      <dgm:prSet presAssocID="{001E5851-5786-402B-84BC-101E64F40D9E}" presName="parentTextArrow" presStyleLbl="node1" presStyleIdx="1" presStyleCnt="3"/>
      <dgm:spPr/>
    </dgm:pt>
    <dgm:pt modelId="{002EFCF2-7C49-4178-A9A1-7F090A0D3017}" type="pres">
      <dgm:prSet presAssocID="{293D272B-C5E4-41DC-B640-B74EDDAA5600}" presName="sp" presStyleCnt="0"/>
      <dgm:spPr/>
    </dgm:pt>
    <dgm:pt modelId="{3695C498-6AF2-46DA-9084-C5685C56E48A}" type="pres">
      <dgm:prSet presAssocID="{09C6687C-18D6-413D-B265-407F8C75FCDD}" presName="arrowAndChildren" presStyleCnt="0"/>
      <dgm:spPr/>
    </dgm:pt>
    <dgm:pt modelId="{4762259A-5B29-43D1-BB2D-075689007076}" type="pres">
      <dgm:prSet presAssocID="{09C6687C-18D6-413D-B265-407F8C75FCDD}" presName="parentTextArrow" presStyleLbl="node1" presStyleIdx="2" presStyleCnt="3"/>
      <dgm:spPr/>
    </dgm:pt>
  </dgm:ptLst>
  <dgm:cxnLst>
    <dgm:cxn modelId="{FC688D19-526D-41C5-8334-C65DFBE57C44}" srcId="{8F758320-65C7-43DA-87E2-71D4118F05B7}" destId="{7539F557-E872-450B-8AFD-9F978882CCB2}" srcOrd="2" destOrd="0" parTransId="{D8B30FB3-C198-44B8-8A04-271724AFF278}" sibTransId="{41918F12-3E44-43DC-AC55-5C83D9443532}"/>
    <dgm:cxn modelId="{624A2351-F17A-4955-A6A2-F4D83D6AE1E5}" srcId="{8F758320-65C7-43DA-87E2-71D4118F05B7}" destId="{001E5851-5786-402B-84BC-101E64F40D9E}" srcOrd="1" destOrd="0" parTransId="{12BFB49A-F41B-4572-9D5D-E89B3586A08F}" sibTransId="{12E6605A-5B39-4E9E-A9EC-039AD66EE0D8}"/>
    <dgm:cxn modelId="{5A7E0877-A429-46AC-B1E6-44C3A0057BF1}" type="presOf" srcId="{7539F557-E872-450B-8AFD-9F978882CCB2}" destId="{AB5F4CF3-F515-448E-9D52-5D3209C8706E}" srcOrd="0" destOrd="0" presId="urn:microsoft.com/office/officeart/2005/8/layout/process4"/>
    <dgm:cxn modelId="{D1810597-F8EA-4C8E-82A3-43D3F6C16015}" type="presOf" srcId="{8F758320-65C7-43DA-87E2-71D4118F05B7}" destId="{24188B7A-FFC3-44FB-978A-567C68634064}" srcOrd="0" destOrd="0" presId="urn:microsoft.com/office/officeart/2005/8/layout/process4"/>
    <dgm:cxn modelId="{94E912B3-3B79-443B-B6DC-9DC55E6F4978}" type="presOf" srcId="{001E5851-5786-402B-84BC-101E64F40D9E}" destId="{063ACB0C-A139-4BCC-8DA1-32884CFAD3D9}" srcOrd="0" destOrd="0" presId="urn:microsoft.com/office/officeart/2005/8/layout/process4"/>
    <dgm:cxn modelId="{FABCEEC7-45AD-4947-B043-8ED78DA4A062}" srcId="{8F758320-65C7-43DA-87E2-71D4118F05B7}" destId="{09C6687C-18D6-413D-B265-407F8C75FCDD}" srcOrd="0" destOrd="0" parTransId="{0BE560B4-BE7C-41D1-B979-F09B1C7C5435}" sibTransId="{293D272B-C5E4-41DC-B640-B74EDDAA5600}"/>
    <dgm:cxn modelId="{3DF682F0-CD8F-4509-AD81-BE84AC2C1A87}" type="presOf" srcId="{09C6687C-18D6-413D-B265-407F8C75FCDD}" destId="{4762259A-5B29-43D1-BB2D-075689007076}" srcOrd="0" destOrd="0" presId="urn:microsoft.com/office/officeart/2005/8/layout/process4"/>
    <dgm:cxn modelId="{334EC9D9-EDE7-499B-B993-AA3C6BCBA738}" type="presParOf" srcId="{24188B7A-FFC3-44FB-978A-567C68634064}" destId="{1DBBD017-828F-4F48-834D-540A9820161C}" srcOrd="0" destOrd="0" presId="urn:microsoft.com/office/officeart/2005/8/layout/process4"/>
    <dgm:cxn modelId="{7B8F9A38-6C29-4E30-B578-98BD14BE5032}" type="presParOf" srcId="{1DBBD017-828F-4F48-834D-540A9820161C}" destId="{AB5F4CF3-F515-448E-9D52-5D3209C8706E}" srcOrd="0" destOrd="0" presId="urn:microsoft.com/office/officeart/2005/8/layout/process4"/>
    <dgm:cxn modelId="{3046E7F9-BA2A-4B28-B8FB-59A3EF4C8A89}" type="presParOf" srcId="{24188B7A-FFC3-44FB-978A-567C68634064}" destId="{595D8E7C-8204-4EF8-97B8-F22451A3301A}" srcOrd="1" destOrd="0" presId="urn:microsoft.com/office/officeart/2005/8/layout/process4"/>
    <dgm:cxn modelId="{AA48EBD0-64E6-4430-B545-76326F723FAB}" type="presParOf" srcId="{24188B7A-FFC3-44FB-978A-567C68634064}" destId="{819539E7-8B56-417E-ADCD-EC542AAAAD3F}" srcOrd="2" destOrd="0" presId="urn:microsoft.com/office/officeart/2005/8/layout/process4"/>
    <dgm:cxn modelId="{852A3DF6-E2A7-45D6-BEDC-D35B49C00B3D}" type="presParOf" srcId="{819539E7-8B56-417E-ADCD-EC542AAAAD3F}" destId="{063ACB0C-A139-4BCC-8DA1-32884CFAD3D9}" srcOrd="0" destOrd="0" presId="urn:microsoft.com/office/officeart/2005/8/layout/process4"/>
    <dgm:cxn modelId="{0760E8D6-5C24-4339-A62A-C2ACB48F5CAE}" type="presParOf" srcId="{24188B7A-FFC3-44FB-978A-567C68634064}" destId="{002EFCF2-7C49-4178-A9A1-7F090A0D3017}" srcOrd="3" destOrd="0" presId="urn:microsoft.com/office/officeart/2005/8/layout/process4"/>
    <dgm:cxn modelId="{B8555D88-0119-4F72-89E4-207A0C0C75C4}" type="presParOf" srcId="{24188B7A-FFC3-44FB-978A-567C68634064}" destId="{3695C498-6AF2-46DA-9084-C5685C56E48A}" srcOrd="4" destOrd="0" presId="urn:microsoft.com/office/officeart/2005/8/layout/process4"/>
    <dgm:cxn modelId="{1FA38F54-C256-41B1-BDF3-D9BBA0173319}" type="presParOf" srcId="{3695C498-6AF2-46DA-9084-C5685C56E48A}" destId="{4762259A-5B29-43D1-BB2D-07568900707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758320-65C7-43DA-87E2-71D4118F05B7}" type="doc">
      <dgm:prSet loTypeId="urn:microsoft.com/office/officeart/2008/layout/LinedList" loCatId="list" qsTypeId="urn:microsoft.com/office/officeart/2005/8/quickstyle/simple4" qsCatId="simple" csTypeId="urn:microsoft.com/office/officeart/2005/8/colors/accent3_2" csCatId="accent3" phldr="1"/>
      <dgm:spPr/>
      <dgm:t>
        <a:bodyPr/>
        <a:lstStyle/>
        <a:p>
          <a:endParaRPr lang="en-US"/>
        </a:p>
      </dgm:t>
    </dgm:pt>
    <dgm:pt modelId="{09C6687C-18D6-413D-B265-407F8C75FCDD}">
      <dgm:prSet custT="1"/>
      <dgm:spPr/>
      <dgm:t>
        <a:bodyPr/>
        <a:lstStyle/>
        <a:p>
          <a:pPr rtl="1">
            <a:lnSpc>
              <a:spcPct val="100000"/>
            </a:lnSpc>
          </a:pPr>
          <a:r>
            <a:rPr lang="he-IL" sz="1800" dirty="0">
              <a:latin typeface="Arial" panose="020B0604020202020204" pitchFamily="34" charset="0"/>
              <a:cs typeface="Arial" panose="020B0604020202020204" pitchFamily="34" charset="0"/>
            </a:rPr>
            <a:t>משחקי וידאו, כולל משחקי </a:t>
          </a:r>
          <a:r>
            <a:rPr lang="en-US" sz="1800" dirty="0">
              <a:latin typeface="Arial" panose="020B0604020202020204" pitchFamily="34" charset="0"/>
              <a:cs typeface="Arial" panose="020B0604020202020204" pitchFamily="34" charset="0"/>
            </a:rPr>
            <a:t> RTS</a:t>
          </a:r>
          <a:r>
            <a:rPr lang="he-IL" sz="1800" dirty="0">
              <a:latin typeface="Arial" panose="020B0604020202020204" pitchFamily="34" charset="0"/>
              <a:cs typeface="Arial" panose="020B0604020202020204" pitchFamily="34" charset="0"/>
            </a:rPr>
            <a:t>ומיני-משחקים, משפרים באופן חיובי מיומנויות קוגניטיביות כמו תיאום עין יד ויכולות חזותיות-מרחביות. </a:t>
          </a:r>
          <a:endParaRPr lang="en-US" sz="1800" dirty="0">
            <a:latin typeface="Arial" panose="020B0604020202020204" pitchFamily="34" charset="0"/>
            <a:cs typeface="Arial" panose="020B0604020202020204" pitchFamily="34" charset="0"/>
          </a:endParaRPr>
        </a:p>
      </dgm:t>
    </dgm:pt>
    <dgm:pt modelId="{0BE560B4-BE7C-41D1-B979-F09B1C7C5435}" type="parTrans" cxnId="{FABCEEC7-45AD-4947-B043-8ED78DA4A062}">
      <dgm:prSet/>
      <dgm:spPr/>
      <dgm:t>
        <a:bodyPr/>
        <a:lstStyle/>
        <a:p>
          <a:endParaRPr lang="en-US"/>
        </a:p>
      </dgm:t>
    </dgm:pt>
    <dgm:pt modelId="{293D272B-C5E4-41DC-B640-B74EDDAA5600}" type="sibTrans" cxnId="{FABCEEC7-45AD-4947-B043-8ED78DA4A062}">
      <dgm:prSet/>
      <dgm:spPr/>
      <dgm:t>
        <a:bodyPr/>
        <a:lstStyle/>
        <a:p>
          <a:endParaRPr lang="en-US"/>
        </a:p>
      </dgm:t>
    </dgm:pt>
    <dgm:pt modelId="{001E5851-5786-402B-84BC-101E64F40D9E}">
      <dgm:prSet custT="1"/>
      <dgm:spPr/>
      <dgm:t>
        <a:bodyPr/>
        <a:lstStyle/>
        <a:p>
          <a:pPr rtl="1">
            <a:lnSpc>
              <a:spcPct val="100000"/>
            </a:lnSpc>
          </a:pPr>
          <a:r>
            <a:rPr lang="he-IL" sz="1800" dirty="0">
              <a:latin typeface="Arial" panose="020B0604020202020204" pitchFamily="34" charset="0"/>
              <a:cs typeface="Arial" panose="020B0604020202020204" pitchFamily="34" charset="0"/>
            </a:rPr>
            <a:t>שיפורים אלה מתרחבים מעבר למשחקים, ומשפיעים על תרחישים בעולם האמיתי. אנשים, כולל אלה עם </a:t>
          </a:r>
          <a:r>
            <a:rPr lang="en-US" sz="1800" dirty="0">
              <a:latin typeface="Arial" panose="020B0604020202020204" pitchFamily="34" charset="0"/>
              <a:cs typeface="Arial" panose="020B0604020202020204" pitchFamily="34" charset="0"/>
            </a:rPr>
            <a:t>,ADHD </a:t>
          </a:r>
          <a:r>
            <a:rPr lang="he-IL" sz="1800" dirty="0">
              <a:latin typeface="Arial" panose="020B0604020202020204" pitchFamily="34" charset="0"/>
              <a:cs typeface="Arial" panose="020B0604020202020204" pitchFamily="34" charset="0"/>
            </a:rPr>
            <a:t> יכולים לחוות באופן טבעי שיפורים התנהגותיים וקוגניטיביים באמצעות מעורבות פעילה במשחקי וידאו. משחקי </a:t>
          </a:r>
          <a:r>
            <a:rPr lang="en-US" sz="1800" dirty="0">
              <a:latin typeface="Arial" panose="020B0604020202020204" pitchFamily="34" charset="0"/>
              <a:cs typeface="Arial" panose="020B0604020202020204" pitchFamily="34" charset="0"/>
            </a:rPr>
            <a:t>RTS </a:t>
          </a:r>
          <a:r>
            <a:rPr lang="he-IL" sz="1800" dirty="0">
              <a:latin typeface="Arial" panose="020B0604020202020204" pitchFamily="34" charset="0"/>
              <a:cs typeface="Arial" panose="020B0604020202020204" pitchFamily="34" charset="0"/>
            </a:rPr>
            <a:t> ומיני-משחקים מציעים כלי רב עוצמה לשיפור היכולות הקוגניטיביות </a:t>
          </a:r>
          <a:r>
            <a:rPr lang="en-US" sz="1800" dirty="0">
              <a:latin typeface="Arial" panose="020B0604020202020204" pitchFamily="34" charset="0"/>
              <a:cs typeface="Arial" panose="020B0604020202020204" pitchFamily="34" charset="0"/>
            </a:rPr>
            <a:t>.</a:t>
          </a:r>
        </a:p>
      </dgm:t>
    </dgm:pt>
    <dgm:pt modelId="{12BFB49A-F41B-4572-9D5D-E89B3586A08F}" type="parTrans" cxnId="{624A2351-F17A-4955-A6A2-F4D83D6AE1E5}">
      <dgm:prSet/>
      <dgm:spPr/>
      <dgm:t>
        <a:bodyPr/>
        <a:lstStyle/>
        <a:p>
          <a:endParaRPr lang="en-US"/>
        </a:p>
      </dgm:t>
    </dgm:pt>
    <dgm:pt modelId="{12E6605A-5B39-4E9E-A9EC-039AD66EE0D8}" type="sibTrans" cxnId="{624A2351-F17A-4955-A6A2-F4D83D6AE1E5}">
      <dgm:prSet/>
      <dgm:spPr/>
      <dgm:t>
        <a:bodyPr/>
        <a:lstStyle/>
        <a:p>
          <a:endParaRPr lang="en-US"/>
        </a:p>
      </dgm:t>
    </dgm:pt>
    <dgm:pt modelId="{16D74CE6-E513-4190-8AF5-D8F0590523F1}" type="pres">
      <dgm:prSet presAssocID="{8F758320-65C7-43DA-87E2-71D4118F05B7}" presName="vert0" presStyleCnt="0">
        <dgm:presLayoutVars>
          <dgm:dir/>
          <dgm:animOne val="branch"/>
          <dgm:animLvl val="lvl"/>
        </dgm:presLayoutVars>
      </dgm:prSet>
      <dgm:spPr/>
    </dgm:pt>
    <dgm:pt modelId="{3AE79811-EFE5-4F65-B4BE-7092DD0C5765}" type="pres">
      <dgm:prSet presAssocID="{09C6687C-18D6-413D-B265-407F8C75FCDD}" presName="thickLine" presStyleLbl="alignNode1" presStyleIdx="0" presStyleCnt="2"/>
      <dgm:spPr/>
    </dgm:pt>
    <dgm:pt modelId="{88DE11A9-30EC-4596-9019-DD0C62C55615}" type="pres">
      <dgm:prSet presAssocID="{09C6687C-18D6-413D-B265-407F8C75FCDD}" presName="horz1" presStyleCnt="0"/>
      <dgm:spPr/>
    </dgm:pt>
    <dgm:pt modelId="{29C0E552-2226-4E5E-B6AE-58113C15C7FA}" type="pres">
      <dgm:prSet presAssocID="{09C6687C-18D6-413D-B265-407F8C75FCDD}" presName="tx1" presStyleLbl="revTx" presStyleIdx="0" presStyleCnt="2"/>
      <dgm:spPr/>
    </dgm:pt>
    <dgm:pt modelId="{BAA7EE1E-756D-451C-98BC-7DBA9DCDD1D0}" type="pres">
      <dgm:prSet presAssocID="{09C6687C-18D6-413D-B265-407F8C75FCDD}" presName="vert1" presStyleCnt="0"/>
      <dgm:spPr/>
    </dgm:pt>
    <dgm:pt modelId="{54FF2946-BCCD-43ED-B5C9-76507F1F0C05}" type="pres">
      <dgm:prSet presAssocID="{001E5851-5786-402B-84BC-101E64F40D9E}" presName="thickLine" presStyleLbl="alignNode1" presStyleIdx="1" presStyleCnt="2"/>
      <dgm:spPr/>
    </dgm:pt>
    <dgm:pt modelId="{2A842957-AB70-4CF5-8A1B-884734094AE6}" type="pres">
      <dgm:prSet presAssocID="{001E5851-5786-402B-84BC-101E64F40D9E}" presName="horz1" presStyleCnt="0"/>
      <dgm:spPr/>
    </dgm:pt>
    <dgm:pt modelId="{F3FBC195-7915-414B-9436-A08F19634DD5}" type="pres">
      <dgm:prSet presAssocID="{001E5851-5786-402B-84BC-101E64F40D9E}" presName="tx1" presStyleLbl="revTx" presStyleIdx="1" presStyleCnt="2"/>
      <dgm:spPr/>
    </dgm:pt>
    <dgm:pt modelId="{1B9C46FB-8B46-4048-AE09-1249D96EEB46}" type="pres">
      <dgm:prSet presAssocID="{001E5851-5786-402B-84BC-101E64F40D9E}" presName="vert1" presStyleCnt="0"/>
      <dgm:spPr/>
    </dgm:pt>
  </dgm:ptLst>
  <dgm:cxnLst>
    <dgm:cxn modelId="{4E4D3D14-0239-4DAF-B4F4-7C757E41DB71}" type="presOf" srcId="{001E5851-5786-402B-84BC-101E64F40D9E}" destId="{F3FBC195-7915-414B-9436-A08F19634DD5}" srcOrd="0" destOrd="0" presId="urn:microsoft.com/office/officeart/2008/layout/LinedList"/>
    <dgm:cxn modelId="{EA1EFB15-AF5C-493E-BE91-FA4157938EA1}" type="presOf" srcId="{09C6687C-18D6-413D-B265-407F8C75FCDD}" destId="{29C0E552-2226-4E5E-B6AE-58113C15C7FA}" srcOrd="0" destOrd="0" presId="urn:microsoft.com/office/officeart/2008/layout/LinedList"/>
    <dgm:cxn modelId="{0D97523E-26AB-42A7-92A6-3D0B57B3199F}" type="presOf" srcId="{8F758320-65C7-43DA-87E2-71D4118F05B7}" destId="{16D74CE6-E513-4190-8AF5-D8F0590523F1}" srcOrd="0" destOrd="0" presId="urn:microsoft.com/office/officeart/2008/layout/LinedList"/>
    <dgm:cxn modelId="{624A2351-F17A-4955-A6A2-F4D83D6AE1E5}" srcId="{8F758320-65C7-43DA-87E2-71D4118F05B7}" destId="{001E5851-5786-402B-84BC-101E64F40D9E}" srcOrd="1" destOrd="0" parTransId="{12BFB49A-F41B-4572-9D5D-E89B3586A08F}" sibTransId="{12E6605A-5B39-4E9E-A9EC-039AD66EE0D8}"/>
    <dgm:cxn modelId="{FABCEEC7-45AD-4947-B043-8ED78DA4A062}" srcId="{8F758320-65C7-43DA-87E2-71D4118F05B7}" destId="{09C6687C-18D6-413D-B265-407F8C75FCDD}" srcOrd="0" destOrd="0" parTransId="{0BE560B4-BE7C-41D1-B979-F09B1C7C5435}" sibTransId="{293D272B-C5E4-41DC-B640-B74EDDAA5600}"/>
    <dgm:cxn modelId="{3A388236-A216-4015-BD97-037E7E1F629C}" type="presParOf" srcId="{16D74CE6-E513-4190-8AF5-D8F0590523F1}" destId="{3AE79811-EFE5-4F65-B4BE-7092DD0C5765}" srcOrd="0" destOrd="0" presId="urn:microsoft.com/office/officeart/2008/layout/LinedList"/>
    <dgm:cxn modelId="{DD827E23-BE53-408D-A890-52E2D8593AE3}" type="presParOf" srcId="{16D74CE6-E513-4190-8AF5-D8F0590523F1}" destId="{88DE11A9-30EC-4596-9019-DD0C62C55615}" srcOrd="1" destOrd="0" presId="urn:microsoft.com/office/officeart/2008/layout/LinedList"/>
    <dgm:cxn modelId="{FB15C233-F8DE-4681-8B39-E174D940D36B}" type="presParOf" srcId="{88DE11A9-30EC-4596-9019-DD0C62C55615}" destId="{29C0E552-2226-4E5E-B6AE-58113C15C7FA}" srcOrd="0" destOrd="0" presId="urn:microsoft.com/office/officeart/2008/layout/LinedList"/>
    <dgm:cxn modelId="{37049EC3-2969-4A0F-9892-530B7B38FD8D}" type="presParOf" srcId="{88DE11A9-30EC-4596-9019-DD0C62C55615}" destId="{BAA7EE1E-756D-451C-98BC-7DBA9DCDD1D0}" srcOrd="1" destOrd="0" presId="urn:microsoft.com/office/officeart/2008/layout/LinedList"/>
    <dgm:cxn modelId="{05029BA0-1F93-438A-A003-A8E50012EB2B}" type="presParOf" srcId="{16D74CE6-E513-4190-8AF5-D8F0590523F1}" destId="{54FF2946-BCCD-43ED-B5C9-76507F1F0C05}" srcOrd="2" destOrd="0" presId="urn:microsoft.com/office/officeart/2008/layout/LinedList"/>
    <dgm:cxn modelId="{F472E5F5-C009-458C-AAA9-E7994AFCF4FB}" type="presParOf" srcId="{16D74CE6-E513-4190-8AF5-D8F0590523F1}" destId="{2A842957-AB70-4CF5-8A1B-884734094AE6}" srcOrd="3" destOrd="0" presId="urn:microsoft.com/office/officeart/2008/layout/LinedList"/>
    <dgm:cxn modelId="{EE08F63E-FB10-45D4-891C-92E4041C93F1}" type="presParOf" srcId="{2A842957-AB70-4CF5-8A1B-884734094AE6}" destId="{F3FBC195-7915-414B-9436-A08F19634DD5}" srcOrd="0" destOrd="0" presId="urn:microsoft.com/office/officeart/2008/layout/LinedList"/>
    <dgm:cxn modelId="{9E785DDB-D1F1-479B-A349-255822E385C0}" type="presParOf" srcId="{2A842957-AB70-4CF5-8A1B-884734094AE6}" destId="{1B9C46FB-8B46-4048-AE09-1249D96EEB4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052A08-8D4A-4C2F-9310-9A0BDC549DBA}" type="doc">
      <dgm:prSet loTypeId="urn:microsoft.com/office/officeart/2008/layout/CircularPictureCallout" loCatId="picture" qsTypeId="urn:microsoft.com/office/officeart/2005/8/quickstyle/simple3" qsCatId="simple" csTypeId="urn:microsoft.com/office/officeart/2005/8/colors/accent1_2" csCatId="accent1" phldr="1"/>
      <dgm:spPr/>
    </dgm:pt>
    <dgm:pt modelId="{7E63DFED-8638-4BC0-9999-7117E2300A18}">
      <dgm:prSet custT="1"/>
      <dgm:spPr/>
      <dgm:t>
        <a:bodyPr/>
        <a:lstStyle/>
        <a:p>
          <a:pPr algn="r" rtl="1"/>
          <a:r>
            <a:rPr lang="he-IL" sz="1500" dirty="0">
              <a:solidFill>
                <a:schemeClr val="tx1">
                  <a:lumMod val="95000"/>
                </a:schemeClr>
              </a:solidFill>
              <a:latin typeface="Arial"/>
              <a:cs typeface="Arial"/>
            </a:rPr>
            <a:t>העומק וההתאמה האישית של המשחק מאכזבים   </a:t>
          </a:r>
          <a:endParaRPr lang="he-IL" sz="1500" dirty="0">
            <a:solidFill>
              <a:schemeClr val="tx1">
                <a:lumMod val="95000"/>
              </a:schemeClr>
            </a:solidFill>
            <a:latin typeface="Calibri" panose="020F0502020204030204"/>
            <a:cs typeface="Calibri" panose="020F0502020204030204"/>
          </a:endParaRPr>
        </a:p>
      </dgm:t>
    </dgm:pt>
    <dgm:pt modelId="{A3ED16FC-CBC0-4DD0-B104-78CA28A1A3DE}" type="parTrans" cxnId="{885BE10E-B8A2-4DA1-A161-94E3E0E44EE5}">
      <dgm:prSet/>
      <dgm:spPr/>
      <dgm:t>
        <a:bodyPr/>
        <a:lstStyle/>
        <a:p>
          <a:endParaRPr lang="en-US"/>
        </a:p>
      </dgm:t>
    </dgm:pt>
    <dgm:pt modelId="{626E9BBE-476A-4135-94EC-10A157C6A3A0}" type="sibTrans" cxnId="{885BE10E-B8A2-4DA1-A161-94E3E0E44EE5}">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US"/>
        </a:p>
      </dgm:t>
      <dgm:extLst>
        <a:ext uri="{E40237B7-FDA0-4F09-8148-C483321AD2D9}">
          <dgm14:cNvPr xmlns:dgm14="http://schemas.microsoft.com/office/drawing/2010/diagram" id="0" name="" descr="Badge 1 with solid fill"/>
        </a:ext>
      </dgm:extLst>
    </dgm:pt>
    <dgm:pt modelId="{6FA79AC9-1ACF-4D75-AF1C-A916417E5AD1}">
      <dgm:prSet custT="1"/>
      <dgm:spPr/>
      <dgm:t>
        <a:bodyPr/>
        <a:lstStyle/>
        <a:p>
          <a:pPr algn="r" rtl="1"/>
          <a:r>
            <a:rPr lang="he-IL" sz="1500" dirty="0">
              <a:solidFill>
                <a:schemeClr val="tx1">
                  <a:lumMod val="95000"/>
                </a:schemeClr>
              </a:solidFill>
              <a:latin typeface="Arial"/>
              <a:cs typeface="Arial"/>
            </a:rPr>
            <a:t>חוסר יצירתיות וחדשנות   </a:t>
          </a:r>
          <a:endParaRPr lang="he-IL" sz="1500" dirty="0">
            <a:solidFill>
              <a:schemeClr val="tx1">
                <a:lumMod val="95000"/>
              </a:schemeClr>
            </a:solidFill>
            <a:ea typeface="+mn-lt"/>
            <a:cs typeface="+mn-lt"/>
          </a:endParaRPr>
        </a:p>
      </dgm:t>
    </dgm:pt>
    <dgm:pt modelId="{D1F64250-50FA-4518-84DB-4141268377C1}" type="parTrans" cxnId="{AA27E5B8-60F6-44EC-8125-8F47B77A8644}">
      <dgm:prSet/>
      <dgm:spPr/>
      <dgm:t>
        <a:bodyPr/>
        <a:lstStyle/>
        <a:p>
          <a:endParaRPr lang="en-US"/>
        </a:p>
      </dgm:t>
    </dgm:pt>
    <dgm:pt modelId="{079E125A-A051-49EE-8D00-93A208DA1FA6}" type="sibTrans" cxnId="{AA27E5B8-60F6-44EC-8125-8F47B77A8644}">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t>
        <a:bodyPr/>
        <a:lstStyle/>
        <a:p>
          <a:endParaRPr lang="en-US"/>
        </a:p>
      </dgm:t>
      <dgm:extLst>
        <a:ext uri="{E40237B7-FDA0-4F09-8148-C483321AD2D9}">
          <dgm14:cNvPr xmlns:dgm14="http://schemas.microsoft.com/office/drawing/2010/diagram" id="0" name="" descr="Badge with solid fill"/>
        </a:ext>
      </dgm:extLst>
    </dgm:pt>
    <dgm:pt modelId="{44B6461B-0BA0-49F8-BB85-651DC5DAFC3F}">
      <dgm:prSet custT="1"/>
      <dgm:spPr/>
      <dgm:t>
        <a:bodyPr/>
        <a:lstStyle/>
        <a:p>
          <a:pPr algn="r" rtl="1"/>
          <a:r>
            <a:rPr lang="he-IL" sz="1500">
              <a:solidFill>
                <a:schemeClr val="tx1">
                  <a:lumMod val="95000"/>
                </a:schemeClr>
              </a:solidFill>
              <a:latin typeface="Arial"/>
              <a:cs typeface="Arial"/>
            </a:rPr>
            <a:t> </a:t>
          </a:r>
          <a:endParaRPr lang="en-US" sz="1500"/>
        </a:p>
      </dgm:t>
    </dgm:pt>
    <dgm:pt modelId="{4E40CA9E-9CF2-45B2-AD1D-A4B59A59EE0D}" type="sibTrans" cxnId="{053265F0-C285-4E44-AB13-2C67D863243B}">
      <dgm:prSet/>
      <dgm:spPr>
        <a:blipFill rotWithShape="1">
          <a:blip xmlns:r="http://schemas.openxmlformats.org/officeDocument/2006/relationships" r:embed="rId5" cstate="print">
            <a:extLst>
              <a:ext uri="{28A0092B-C50C-407E-A947-70E740481C1C}">
                <a14:useLocalDpi xmlns:a14="http://schemas.microsoft.com/office/drawing/2010/main"/>
              </a:ext>
            </a:extLst>
          </a:blip>
          <a:srcRect/>
          <a:stretch>
            <a:fillRect/>
          </a:stretch>
        </a:blipFill>
      </dgm:spPr>
      <dgm:t>
        <a:bodyPr/>
        <a:lstStyle/>
        <a:p>
          <a:endParaRPr lang="en-US"/>
        </a:p>
      </dgm:t>
      <dgm:extLst>
        <a:ext uri="{E40237B7-FDA0-4F09-8148-C483321AD2D9}">
          <dgm14:cNvPr xmlns:dgm14="http://schemas.microsoft.com/office/drawing/2010/diagram" id="0" name="" descr="A picture containing logo&#10;&#10;Description automatically generated">
            <a:extLst>
              <a:ext uri="{FF2B5EF4-FFF2-40B4-BE49-F238E27FC236}">
                <a16:creationId xmlns:a16="http://schemas.microsoft.com/office/drawing/2014/main" id="{AC30D91E-2D3D-4447-AEB5-D2264A5F5959}"/>
              </a:ext>
            </a:extLst>
          </dgm14:cNvPr>
        </a:ext>
      </dgm:extLst>
    </dgm:pt>
    <dgm:pt modelId="{2AFC3244-2F26-4505-ABAA-B131B0E271FC}" type="parTrans" cxnId="{053265F0-C285-4E44-AB13-2C67D863243B}">
      <dgm:prSet/>
      <dgm:spPr/>
      <dgm:t>
        <a:bodyPr/>
        <a:lstStyle/>
        <a:p>
          <a:endParaRPr lang="en-US"/>
        </a:p>
      </dgm:t>
    </dgm:pt>
    <dgm:pt modelId="{FB42CE93-0E9E-4C14-8EF2-3234261D1F34}">
      <dgm:prSet custT="1"/>
      <dgm:spPr/>
      <dgm:t>
        <a:bodyPr/>
        <a:lstStyle/>
        <a:p>
          <a:pPr algn="r" rtl="1"/>
          <a:r>
            <a:rPr lang="he-IL" sz="1500" dirty="0">
              <a:solidFill>
                <a:schemeClr val="tx1">
                  <a:lumMod val="95000"/>
                </a:schemeClr>
              </a:solidFill>
              <a:latin typeface="Arial"/>
              <a:cs typeface="Arial"/>
            </a:rPr>
            <a:t>אויבים במעקב לפעמים יוצאים מהמסגרת    </a:t>
          </a:r>
          <a:endParaRPr lang="he-IL" sz="1500" dirty="0">
            <a:solidFill>
              <a:schemeClr val="tx1">
                <a:lumMod val="95000"/>
              </a:schemeClr>
            </a:solidFill>
            <a:ea typeface="+mn-lt"/>
            <a:cs typeface="+mn-lt"/>
          </a:endParaRPr>
        </a:p>
      </dgm:t>
    </dgm:pt>
    <dgm:pt modelId="{528D73FC-5CCB-425E-83F3-E8C34F178237}" type="parTrans" cxnId="{3DE3DAD5-1B60-4725-B7D6-013C7209219C}">
      <dgm:prSet/>
      <dgm:spPr/>
      <dgm:t>
        <a:bodyPr/>
        <a:lstStyle/>
        <a:p>
          <a:endParaRPr lang="en-US"/>
        </a:p>
      </dgm:t>
    </dgm:pt>
    <dgm:pt modelId="{7B0D0F6B-0AED-4712-B724-3F229CFC1646}" type="sibTrans" cxnId="{3DE3DAD5-1B60-4725-B7D6-013C7209219C}">
      <dgm:prSet/>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t>
        <a:bodyPr/>
        <a:lstStyle/>
        <a:p>
          <a:endParaRPr lang="en-US"/>
        </a:p>
      </dgm:t>
      <dgm:extLst>
        <a:ext uri="{E40237B7-FDA0-4F09-8148-C483321AD2D9}">
          <dgm14:cNvPr xmlns:dgm14="http://schemas.microsoft.com/office/drawing/2010/diagram" id="0" name="" descr="Badge 3 with solid fill"/>
        </a:ext>
      </dgm:extLst>
    </dgm:pt>
    <dgm:pt modelId="{0EF2049B-E38D-44CC-87BD-54E2FEC2FC40}" type="pres">
      <dgm:prSet presAssocID="{5E052A08-8D4A-4C2F-9310-9A0BDC549DBA}" presName="Name0" presStyleCnt="0">
        <dgm:presLayoutVars>
          <dgm:chMax val="7"/>
          <dgm:chPref val="7"/>
          <dgm:dir/>
        </dgm:presLayoutVars>
      </dgm:prSet>
      <dgm:spPr/>
    </dgm:pt>
    <dgm:pt modelId="{0F9A9834-A66A-44D7-9449-054A9F26A73B}" type="pres">
      <dgm:prSet presAssocID="{5E052A08-8D4A-4C2F-9310-9A0BDC549DBA}" presName="Name1" presStyleCnt="0"/>
      <dgm:spPr/>
    </dgm:pt>
    <dgm:pt modelId="{E2DE640E-F4A4-4279-926B-972409020CA0}" type="pres">
      <dgm:prSet presAssocID="{4E40CA9E-9CF2-45B2-AD1D-A4B59A59EE0D}" presName="picture_1" presStyleCnt="0"/>
      <dgm:spPr/>
    </dgm:pt>
    <dgm:pt modelId="{69058825-C2E4-42AA-8D7A-01CBDE83B013}" type="pres">
      <dgm:prSet presAssocID="{4E40CA9E-9CF2-45B2-AD1D-A4B59A59EE0D}" presName="pictureRepeatNode" presStyleLbl="alignImgPlace1" presStyleIdx="0" presStyleCnt="4" custScaleX="69854" custLinFactX="-75527" custLinFactY="-19828" custLinFactNeighborX="-100000" custLinFactNeighborY="-100000"/>
      <dgm:spPr/>
    </dgm:pt>
    <dgm:pt modelId="{D06BDCF5-DF2A-4A9A-85BD-7FBACCA8A309}" type="pres">
      <dgm:prSet presAssocID="{44B6461B-0BA0-49F8-BB85-651DC5DAFC3F}" presName="text_1" presStyleLbl="node1" presStyleIdx="0" presStyleCnt="0">
        <dgm:presLayoutVars>
          <dgm:bulletEnabled val="1"/>
        </dgm:presLayoutVars>
      </dgm:prSet>
      <dgm:spPr/>
    </dgm:pt>
    <dgm:pt modelId="{30FA081A-78AD-4756-8B43-5F3F92352FD9}" type="pres">
      <dgm:prSet presAssocID="{626E9BBE-476A-4135-94EC-10A157C6A3A0}" presName="picture_2" presStyleCnt="0"/>
      <dgm:spPr/>
    </dgm:pt>
    <dgm:pt modelId="{E3E88211-D8DC-4343-92C8-D09AE41D30CC}" type="pres">
      <dgm:prSet presAssocID="{626E9BBE-476A-4135-94EC-10A157C6A3A0}" presName="pictureRepeatNode" presStyleLbl="alignImgPlace1" presStyleIdx="1"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dgm:spPr>
    </dgm:pt>
    <dgm:pt modelId="{45D52703-A25D-4FBC-8DC8-BA8EF295A84C}" type="pres">
      <dgm:prSet presAssocID="{7E63DFED-8638-4BC0-9999-7117E2300A18}" presName="line_2" presStyleLbl="parChTrans1D1" presStyleIdx="0" presStyleCnt="3"/>
      <dgm:spPr/>
    </dgm:pt>
    <dgm:pt modelId="{1210411E-4CDC-43FE-BF06-102DE1D72604}" type="pres">
      <dgm:prSet presAssocID="{7E63DFED-8638-4BC0-9999-7117E2300A18}" presName="textparent_2" presStyleLbl="node1" presStyleIdx="0" presStyleCnt="0"/>
      <dgm:spPr/>
    </dgm:pt>
    <dgm:pt modelId="{7425BC5B-EAAE-43F9-9B7C-AD707AF36C50}" type="pres">
      <dgm:prSet presAssocID="{7E63DFED-8638-4BC0-9999-7117E2300A18}" presName="text_2" presStyleLbl="revTx" presStyleIdx="0" presStyleCnt="3">
        <dgm:presLayoutVars>
          <dgm:bulletEnabled val="1"/>
        </dgm:presLayoutVars>
      </dgm:prSet>
      <dgm:spPr/>
    </dgm:pt>
    <dgm:pt modelId="{BE1E521F-FDCB-45D8-8F5B-F020358D5360}" type="pres">
      <dgm:prSet presAssocID="{079E125A-A051-49EE-8D00-93A208DA1FA6}" presName="picture_3" presStyleCnt="0"/>
      <dgm:spPr/>
    </dgm:pt>
    <dgm:pt modelId="{923B9B9F-A55B-4052-AB19-6DF1664467F5}" type="pres">
      <dgm:prSet presAssocID="{079E125A-A051-49EE-8D00-93A208DA1FA6}" presName="pictureRepeatNode" presStyleLbl="alignImgPlace1" presStyleIdx="2" presStyleCnt="4"/>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dgm:spPr>
    </dgm:pt>
    <dgm:pt modelId="{651B867C-AFB6-42E0-8937-B4259B091FE9}" type="pres">
      <dgm:prSet presAssocID="{6FA79AC9-1ACF-4D75-AF1C-A916417E5AD1}" presName="line_3" presStyleLbl="parChTrans1D1" presStyleIdx="1" presStyleCnt="3"/>
      <dgm:spPr/>
    </dgm:pt>
    <dgm:pt modelId="{41D50454-E57B-4637-B69B-384F07AD54ED}" type="pres">
      <dgm:prSet presAssocID="{6FA79AC9-1ACF-4D75-AF1C-A916417E5AD1}" presName="textparent_3" presStyleLbl="node1" presStyleIdx="0" presStyleCnt="0"/>
      <dgm:spPr/>
    </dgm:pt>
    <dgm:pt modelId="{258A55AD-AC5A-4ED4-8E48-BB6233714F68}" type="pres">
      <dgm:prSet presAssocID="{6FA79AC9-1ACF-4D75-AF1C-A916417E5AD1}" presName="text_3" presStyleLbl="revTx" presStyleIdx="1" presStyleCnt="3">
        <dgm:presLayoutVars>
          <dgm:bulletEnabled val="1"/>
        </dgm:presLayoutVars>
      </dgm:prSet>
      <dgm:spPr/>
    </dgm:pt>
    <dgm:pt modelId="{BC875EE2-2EC5-49C5-947F-E7059844C324}" type="pres">
      <dgm:prSet presAssocID="{7B0D0F6B-0AED-4712-B724-3F229CFC1646}" presName="picture_4" presStyleCnt="0"/>
      <dgm:spPr/>
    </dgm:pt>
    <dgm:pt modelId="{8287F269-347A-4532-89FD-D528BFE5FE9A}" type="pres">
      <dgm:prSet presAssocID="{7B0D0F6B-0AED-4712-B724-3F229CFC1646}" presName="pictureRepeatNode" presStyleLbl="alignImgPlace1" presStyleIdx="3" presStyleCnt="4"/>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dgm:spPr>
    </dgm:pt>
    <dgm:pt modelId="{9B937EBD-3C6B-47BD-98DF-D572E5181CB2}" type="pres">
      <dgm:prSet presAssocID="{FB42CE93-0E9E-4C14-8EF2-3234261D1F34}" presName="line_4" presStyleLbl="parChTrans1D1" presStyleIdx="2" presStyleCnt="3"/>
      <dgm:spPr/>
    </dgm:pt>
    <dgm:pt modelId="{55338161-5A10-485E-B38B-60D6F8CAD716}" type="pres">
      <dgm:prSet presAssocID="{FB42CE93-0E9E-4C14-8EF2-3234261D1F34}" presName="textparent_4" presStyleLbl="node1" presStyleIdx="0" presStyleCnt="0"/>
      <dgm:spPr/>
    </dgm:pt>
    <dgm:pt modelId="{E3E33249-27CE-4EE4-9668-34123AFB69BD}" type="pres">
      <dgm:prSet presAssocID="{FB42CE93-0E9E-4C14-8EF2-3234261D1F34}" presName="text_4" presStyleLbl="revTx" presStyleIdx="2" presStyleCnt="3">
        <dgm:presLayoutVars>
          <dgm:bulletEnabled val="1"/>
        </dgm:presLayoutVars>
      </dgm:prSet>
      <dgm:spPr/>
    </dgm:pt>
  </dgm:ptLst>
  <dgm:cxnLst>
    <dgm:cxn modelId="{885BE10E-B8A2-4DA1-A161-94E3E0E44EE5}" srcId="{5E052A08-8D4A-4C2F-9310-9A0BDC549DBA}" destId="{7E63DFED-8638-4BC0-9999-7117E2300A18}" srcOrd="1" destOrd="0" parTransId="{A3ED16FC-CBC0-4DD0-B104-78CA28A1A3DE}" sibTransId="{626E9BBE-476A-4135-94EC-10A157C6A3A0}"/>
    <dgm:cxn modelId="{3F62D016-3C8A-4215-A8F0-79BB8B934959}" type="presOf" srcId="{079E125A-A051-49EE-8D00-93A208DA1FA6}" destId="{923B9B9F-A55B-4052-AB19-6DF1664467F5}" srcOrd="0" destOrd="0" presId="urn:microsoft.com/office/officeart/2008/layout/CircularPictureCallout"/>
    <dgm:cxn modelId="{8FCE861B-F97D-404C-A6E1-5FB13A1980A1}" type="presOf" srcId="{7E63DFED-8638-4BC0-9999-7117E2300A18}" destId="{7425BC5B-EAAE-43F9-9B7C-AD707AF36C50}" srcOrd="0" destOrd="0" presId="urn:microsoft.com/office/officeart/2008/layout/CircularPictureCallout"/>
    <dgm:cxn modelId="{728BF13A-1FE6-4B48-B6EC-6C624A04CBCB}" type="presOf" srcId="{6FA79AC9-1ACF-4D75-AF1C-A916417E5AD1}" destId="{258A55AD-AC5A-4ED4-8E48-BB6233714F68}" srcOrd="0" destOrd="0" presId="urn:microsoft.com/office/officeart/2008/layout/CircularPictureCallout"/>
    <dgm:cxn modelId="{8AAECC70-3903-4EEA-AB85-250375680624}" type="presOf" srcId="{FB42CE93-0E9E-4C14-8EF2-3234261D1F34}" destId="{E3E33249-27CE-4EE4-9668-34123AFB69BD}" srcOrd="0" destOrd="0" presId="urn:microsoft.com/office/officeart/2008/layout/CircularPictureCallout"/>
    <dgm:cxn modelId="{9FE6268E-B0A3-4001-9733-4D5DA0311D21}" type="presOf" srcId="{5E052A08-8D4A-4C2F-9310-9A0BDC549DBA}" destId="{0EF2049B-E38D-44CC-87BD-54E2FEC2FC40}" srcOrd="0" destOrd="0" presId="urn:microsoft.com/office/officeart/2008/layout/CircularPictureCallout"/>
    <dgm:cxn modelId="{AD86628F-C230-4322-AADF-F2A772095530}" type="presOf" srcId="{7B0D0F6B-0AED-4712-B724-3F229CFC1646}" destId="{8287F269-347A-4532-89FD-D528BFE5FE9A}" srcOrd="0" destOrd="0" presId="urn:microsoft.com/office/officeart/2008/layout/CircularPictureCallout"/>
    <dgm:cxn modelId="{AA27E5B8-60F6-44EC-8125-8F47B77A8644}" srcId="{5E052A08-8D4A-4C2F-9310-9A0BDC549DBA}" destId="{6FA79AC9-1ACF-4D75-AF1C-A916417E5AD1}" srcOrd="2" destOrd="0" parTransId="{D1F64250-50FA-4518-84DB-4141268377C1}" sibTransId="{079E125A-A051-49EE-8D00-93A208DA1FA6}"/>
    <dgm:cxn modelId="{3DE3DAD5-1B60-4725-B7D6-013C7209219C}" srcId="{5E052A08-8D4A-4C2F-9310-9A0BDC549DBA}" destId="{FB42CE93-0E9E-4C14-8EF2-3234261D1F34}" srcOrd="3" destOrd="0" parTransId="{528D73FC-5CCB-425E-83F3-E8C34F178237}" sibTransId="{7B0D0F6B-0AED-4712-B724-3F229CFC1646}"/>
    <dgm:cxn modelId="{B6D583D9-EBBE-4A33-AF0F-E078FDB47CF9}" type="presOf" srcId="{44B6461B-0BA0-49F8-BB85-651DC5DAFC3F}" destId="{D06BDCF5-DF2A-4A9A-85BD-7FBACCA8A309}" srcOrd="0" destOrd="0" presId="urn:microsoft.com/office/officeart/2008/layout/CircularPictureCallout"/>
    <dgm:cxn modelId="{BE9956E4-6510-42A3-AC65-5B6E1A0ED501}" type="presOf" srcId="{626E9BBE-476A-4135-94EC-10A157C6A3A0}" destId="{E3E88211-D8DC-4343-92C8-D09AE41D30CC}" srcOrd="0" destOrd="0" presId="urn:microsoft.com/office/officeart/2008/layout/CircularPictureCallout"/>
    <dgm:cxn modelId="{053265F0-C285-4E44-AB13-2C67D863243B}" srcId="{5E052A08-8D4A-4C2F-9310-9A0BDC549DBA}" destId="{44B6461B-0BA0-49F8-BB85-651DC5DAFC3F}" srcOrd="0" destOrd="0" parTransId="{2AFC3244-2F26-4505-ABAA-B131B0E271FC}" sibTransId="{4E40CA9E-9CF2-45B2-AD1D-A4B59A59EE0D}"/>
    <dgm:cxn modelId="{1EA8D1FE-C96A-427A-9D6C-767EA4625EAB}" type="presOf" srcId="{4E40CA9E-9CF2-45B2-AD1D-A4B59A59EE0D}" destId="{69058825-C2E4-42AA-8D7A-01CBDE83B013}" srcOrd="0" destOrd="0" presId="urn:microsoft.com/office/officeart/2008/layout/CircularPictureCallout"/>
    <dgm:cxn modelId="{B4C0E83F-F563-4220-AD71-40F752851A3E}" type="presParOf" srcId="{0EF2049B-E38D-44CC-87BD-54E2FEC2FC40}" destId="{0F9A9834-A66A-44D7-9449-054A9F26A73B}" srcOrd="0" destOrd="0" presId="urn:microsoft.com/office/officeart/2008/layout/CircularPictureCallout"/>
    <dgm:cxn modelId="{30B21E26-32B5-49F9-8D98-1CEAD720129F}" type="presParOf" srcId="{0F9A9834-A66A-44D7-9449-054A9F26A73B}" destId="{E2DE640E-F4A4-4279-926B-972409020CA0}" srcOrd="0" destOrd="0" presId="urn:microsoft.com/office/officeart/2008/layout/CircularPictureCallout"/>
    <dgm:cxn modelId="{6A5DD4A7-6E80-4E57-8705-147FB6182C6C}" type="presParOf" srcId="{E2DE640E-F4A4-4279-926B-972409020CA0}" destId="{69058825-C2E4-42AA-8D7A-01CBDE83B013}" srcOrd="0" destOrd="0" presId="urn:microsoft.com/office/officeart/2008/layout/CircularPictureCallout"/>
    <dgm:cxn modelId="{C7133E60-523C-44B2-9A62-3352C3328316}" type="presParOf" srcId="{0F9A9834-A66A-44D7-9449-054A9F26A73B}" destId="{D06BDCF5-DF2A-4A9A-85BD-7FBACCA8A309}" srcOrd="1" destOrd="0" presId="urn:microsoft.com/office/officeart/2008/layout/CircularPictureCallout"/>
    <dgm:cxn modelId="{3D54EA22-AFC9-4649-8D68-78EA658109C8}" type="presParOf" srcId="{0F9A9834-A66A-44D7-9449-054A9F26A73B}" destId="{30FA081A-78AD-4756-8B43-5F3F92352FD9}" srcOrd="2" destOrd="0" presId="urn:microsoft.com/office/officeart/2008/layout/CircularPictureCallout"/>
    <dgm:cxn modelId="{0399C620-13F5-434C-9122-7E8A34583938}" type="presParOf" srcId="{30FA081A-78AD-4756-8B43-5F3F92352FD9}" destId="{E3E88211-D8DC-4343-92C8-D09AE41D30CC}" srcOrd="0" destOrd="0" presId="urn:microsoft.com/office/officeart/2008/layout/CircularPictureCallout"/>
    <dgm:cxn modelId="{69BA272F-CE0F-41C4-98EE-A5F89FCFB509}" type="presParOf" srcId="{0F9A9834-A66A-44D7-9449-054A9F26A73B}" destId="{45D52703-A25D-4FBC-8DC8-BA8EF295A84C}" srcOrd="3" destOrd="0" presId="urn:microsoft.com/office/officeart/2008/layout/CircularPictureCallout"/>
    <dgm:cxn modelId="{05744168-6775-4FA8-9312-116A2F79E296}" type="presParOf" srcId="{0F9A9834-A66A-44D7-9449-054A9F26A73B}" destId="{1210411E-4CDC-43FE-BF06-102DE1D72604}" srcOrd="4" destOrd="0" presId="urn:microsoft.com/office/officeart/2008/layout/CircularPictureCallout"/>
    <dgm:cxn modelId="{7148BDB9-0621-4602-9257-D32B6F1C4F0F}" type="presParOf" srcId="{1210411E-4CDC-43FE-BF06-102DE1D72604}" destId="{7425BC5B-EAAE-43F9-9B7C-AD707AF36C50}" srcOrd="0" destOrd="0" presId="urn:microsoft.com/office/officeart/2008/layout/CircularPictureCallout"/>
    <dgm:cxn modelId="{851DEB75-147D-416A-984F-838EA98730E3}" type="presParOf" srcId="{0F9A9834-A66A-44D7-9449-054A9F26A73B}" destId="{BE1E521F-FDCB-45D8-8F5B-F020358D5360}" srcOrd="5" destOrd="0" presId="urn:microsoft.com/office/officeart/2008/layout/CircularPictureCallout"/>
    <dgm:cxn modelId="{BF47984A-14C9-4588-9733-1D02B1DFFAD7}" type="presParOf" srcId="{BE1E521F-FDCB-45D8-8F5B-F020358D5360}" destId="{923B9B9F-A55B-4052-AB19-6DF1664467F5}" srcOrd="0" destOrd="0" presId="urn:microsoft.com/office/officeart/2008/layout/CircularPictureCallout"/>
    <dgm:cxn modelId="{2FAFF916-46A2-47BD-8686-DE44FDACFEC7}" type="presParOf" srcId="{0F9A9834-A66A-44D7-9449-054A9F26A73B}" destId="{651B867C-AFB6-42E0-8937-B4259B091FE9}" srcOrd="6" destOrd="0" presId="urn:microsoft.com/office/officeart/2008/layout/CircularPictureCallout"/>
    <dgm:cxn modelId="{742F81E9-614D-4836-AFD2-87F7A462DEA6}" type="presParOf" srcId="{0F9A9834-A66A-44D7-9449-054A9F26A73B}" destId="{41D50454-E57B-4637-B69B-384F07AD54ED}" srcOrd="7" destOrd="0" presId="urn:microsoft.com/office/officeart/2008/layout/CircularPictureCallout"/>
    <dgm:cxn modelId="{80C4D3EC-749F-4748-BB59-CCE8F24292E7}" type="presParOf" srcId="{41D50454-E57B-4637-B69B-384F07AD54ED}" destId="{258A55AD-AC5A-4ED4-8E48-BB6233714F68}" srcOrd="0" destOrd="0" presId="urn:microsoft.com/office/officeart/2008/layout/CircularPictureCallout"/>
    <dgm:cxn modelId="{A0070A6C-BC4D-414B-A1A1-20E6C5723D49}" type="presParOf" srcId="{0F9A9834-A66A-44D7-9449-054A9F26A73B}" destId="{BC875EE2-2EC5-49C5-947F-E7059844C324}" srcOrd="8" destOrd="0" presId="urn:microsoft.com/office/officeart/2008/layout/CircularPictureCallout"/>
    <dgm:cxn modelId="{EC8DAD64-0912-434D-9304-D2A359C15987}" type="presParOf" srcId="{BC875EE2-2EC5-49C5-947F-E7059844C324}" destId="{8287F269-347A-4532-89FD-D528BFE5FE9A}" srcOrd="0" destOrd="0" presId="urn:microsoft.com/office/officeart/2008/layout/CircularPictureCallout"/>
    <dgm:cxn modelId="{5B28BA97-C03E-42A9-875D-1F44035988C9}" type="presParOf" srcId="{0F9A9834-A66A-44D7-9449-054A9F26A73B}" destId="{9B937EBD-3C6B-47BD-98DF-D572E5181CB2}" srcOrd="9" destOrd="0" presId="urn:microsoft.com/office/officeart/2008/layout/CircularPictureCallout"/>
    <dgm:cxn modelId="{CAC0CED9-C95A-4D1C-9A56-D2FFD2A420AC}" type="presParOf" srcId="{0F9A9834-A66A-44D7-9449-054A9F26A73B}" destId="{55338161-5A10-485E-B38B-60D6F8CAD716}" srcOrd="10" destOrd="0" presId="urn:microsoft.com/office/officeart/2008/layout/CircularPictureCallout"/>
    <dgm:cxn modelId="{8B6B16F7-0F33-4A88-B4B1-BDFA2B4CC453}" type="presParOf" srcId="{55338161-5A10-485E-B38B-60D6F8CAD716}" destId="{E3E33249-27CE-4EE4-9668-34123AFB69BD}"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052A08-8D4A-4C2F-9310-9A0BDC549DBA}" type="doc">
      <dgm:prSet loTypeId="urn:microsoft.com/office/officeart/2008/layout/CircularPictureCallout" loCatId="picture" qsTypeId="urn:microsoft.com/office/officeart/2005/8/quickstyle/simple3" qsCatId="simple" csTypeId="urn:microsoft.com/office/officeart/2005/8/colors/accent1_2" csCatId="accent1" phldr="1"/>
      <dgm:spPr/>
    </dgm:pt>
    <dgm:pt modelId="{7E63DFED-8638-4BC0-9999-7117E2300A18}">
      <dgm:prSet custT="1"/>
      <dgm:spPr/>
      <dgm:t>
        <a:bodyPr/>
        <a:lstStyle/>
        <a:p>
          <a:pPr algn="r" rtl="1"/>
          <a:r>
            <a:rPr lang="he-IL" sz="1500" dirty="0">
              <a:latin typeface="Arial" panose="020B0604020202020204" pitchFamily="34" charset="0"/>
              <a:ea typeface="+mn-lt"/>
              <a:cs typeface="Arial" panose="020B0604020202020204" pitchFamily="34" charset="0"/>
            </a:rPr>
            <a:t>ריבוי פרסומות     </a:t>
          </a:r>
          <a:endParaRPr lang="he-IL" sz="1500" dirty="0">
            <a:solidFill>
              <a:schemeClr val="tx1">
                <a:lumMod val="95000"/>
              </a:schemeClr>
            </a:solidFill>
            <a:latin typeface="Arial" panose="020B0604020202020204" pitchFamily="34" charset="0"/>
            <a:cs typeface="Arial" panose="020B0604020202020204" pitchFamily="34" charset="0"/>
          </a:endParaRPr>
        </a:p>
      </dgm:t>
    </dgm:pt>
    <dgm:pt modelId="{A3ED16FC-CBC0-4DD0-B104-78CA28A1A3DE}" type="parTrans" cxnId="{885BE10E-B8A2-4DA1-A161-94E3E0E44EE5}">
      <dgm:prSet/>
      <dgm:spPr/>
      <dgm:t>
        <a:bodyPr/>
        <a:lstStyle/>
        <a:p>
          <a:endParaRPr lang="en-US"/>
        </a:p>
      </dgm:t>
    </dgm:pt>
    <dgm:pt modelId="{626E9BBE-476A-4135-94EC-10A157C6A3A0}" type="sibTrans" cxnId="{885BE10E-B8A2-4DA1-A161-94E3E0E44EE5}">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a:lstStyle/>
        <a:p>
          <a:endParaRPr lang="en-US"/>
        </a:p>
      </dgm:t>
      <dgm:extLst>
        <a:ext uri="{E40237B7-FDA0-4F09-8148-C483321AD2D9}">
          <dgm14:cNvPr xmlns:dgm14="http://schemas.microsoft.com/office/drawing/2010/diagram" id="0" name="" descr="Badge 1 with solid fill"/>
        </a:ext>
      </dgm:extLst>
    </dgm:pt>
    <dgm:pt modelId="{6FA79AC9-1ACF-4D75-AF1C-A916417E5AD1}">
      <dgm:prSet custT="1"/>
      <dgm:spPr/>
      <dgm:t>
        <a:bodyPr/>
        <a:lstStyle/>
        <a:p>
          <a:pPr algn="r" rtl="1"/>
          <a:r>
            <a:rPr lang="en-US" sz="1500" dirty="0">
              <a:latin typeface="Arial" panose="020B0604020202020204" pitchFamily="34" charset="0"/>
              <a:cs typeface="Arial" panose="020B0604020202020204" pitchFamily="34" charset="0"/>
            </a:rPr>
            <a:t>קצב האינטרנט לעומת אפליקציות אחרות שרצות על אותו מכשיר </a:t>
          </a:r>
          <a:endParaRPr lang="he-IL" sz="1500" dirty="0">
            <a:solidFill>
              <a:schemeClr val="tx1">
                <a:lumMod val="95000"/>
              </a:schemeClr>
            </a:solidFill>
            <a:latin typeface="Arial" panose="020B0604020202020204" pitchFamily="34" charset="0"/>
            <a:ea typeface="+mn-lt"/>
            <a:cs typeface="Arial" panose="020B0604020202020204" pitchFamily="34" charset="0"/>
          </a:endParaRPr>
        </a:p>
      </dgm:t>
    </dgm:pt>
    <dgm:pt modelId="{D1F64250-50FA-4518-84DB-4141268377C1}" type="parTrans" cxnId="{AA27E5B8-60F6-44EC-8125-8F47B77A8644}">
      <dgm:prSet/>
      <dgm:spPr/>
      <dgm:t>
        <a:bodyPr/>
        <a:lstStyle/>
        <a:p>
          <a:endParaRPr lang="en-US"/>
        </a:p>
      </dgm:t>
    </dgm:pt>
    <dgm:pt modelId="{079E125A-A051-49EE-8D00-93A208DA1FA6}" type="sibTrans" cxnId="{AA27E5B8-60F6-44EC-8125-8F47B77A8644}">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t>
        <a:bodyPr/>
        <a:lstStyle/>
        <a:p>
          <a:endParaRPr lang="en-US"/>
        </a:p>
      </dgm:t>
      <dgm:extLst>
        <a:ext uri="{E40237B7-FDA0-4F09-8148-C483321AD2D9}">
          <dgm14:cNvPr xmlns:dgm14="http://schemas.microsoft.com/office/drawing/2010/diagram" id="0" name="" descr="Badge with solid fill"/>
        </a:ext>
      </dgm:extLst>
    </dgm:pt>
    <dgm:pt modelId="{44B6461B-0BA0-49F8-BB85-651DC5DAFC3F}">
      <dgm:prSet custT="1"/>
      <dgm:spPr/>
      <dgm:t>
        <a:bodyPr/>
        <a:lstStyle/>
        <a:p>
          <a:pPr algn="r" rtl="1"/>
          <a:r>
            <a:rPr lang="he-IL" sz="1500">
              <a:solidFill>
                <a:schemeClr val="tx1">
                  <a:lumMod val="95000"/>
                </a:schemeClr>
              </a:solidFill>
              <a:latin typeface="Arial" panose="020B0604020202020204" pitchFamily="34" charset="0"/>
              <a:cs typeface="Arial" panose="020B0604020202020204" pitchFamily="34" charset="0"/>
            </a:rPr>
            <a:t> </a:t>
          </a:r>
          <a:endParaRPr lang="en-US" sz="1500">
            <a:latin typeface="Arial" panose="020B0604020202020204" pitchFamily="34" charset="0"/>
            <a:cs typeface="Arial" panose="020B0604020202020204" pitchFamily="34" charset="0"/>
          </a:endParaRPr>
        </a:p>
      </dgm:t>
    </dgm:pt>
    <dgm:pt modelId="{4E40CA9E-9CF2-45B2-AD1D-A4B59A59EE0D}" type="sibTrans" cxnId="{053265F0-C285-4E44-AB13-2C67D863243B}">
      <dgm:prSet/>
      <dgm:spPr>
        <a:blipFill rotWithShape="1">
          <a:blip xmlns:r="http://schemas.openxmlformats.org/officeDocument/2006/relationships" r:embed="rId5" cstate="email">
            <a:extLst>
              <a:ext uri="{28A0092B-C50C-407E-A947-70E740481C1C}">
                <a14:useLocalDpi xmlns:a14="http://schemas.microsoft.com/office/drawing/2010/main"/>
              </a:ext>
            </a:extLst>
          </a:blip>
          <a:srcRect/>
          <a:stretch>
            <a:fillRect/>
          </a:stretch>
        </a:blipFill>
      </dgm:spPr>
      <dgm:t>
        <a:bodyPr/>
        <a:lstStyle/>
        <a:p>
          <a:endParaRPr lang="en-US"/>
        </a:p>
      </dgm:t>
      <dgm:extLst>
        <a:ext uri="{E40237B7-FDA0-4F09-8148-C483321AD2D9}">
          <dgm14:cNvPr xmlns:dgm14="http://schemas.microsoft.com/office/drawing/2010/diagram" id="0" name="" descr="A picture containing logo&#10;&#10;Description automatically generated">
            <a:extLst>
              <a:ext uri="{FF2B5EF4-FFF2-40B4-BE49-F238E27FC236}">
                <a16:creationId xmlns:a16="http://schemas.microsoft.com/office/drawing/2014/main" id="{AC30D91E-2D3D-4447-AEB5-D2264A5F5959}"/>
              </a:ext>
            </a:extLst>
          </dgm14:cNvPr>
        </a:ext>
      </dgm:extLst>
    </dgm:pt>
    <dgm:pt modelId="{2AFC3244-2F26-4505-ABAA-B131B0E271FC}" type="parTrans" cxnId="{053265F0-C285-4E44-AB13-2C67D863243B}">
      <dgm:prSet/>
      <dgm:spPr/>
      <dgm:t>
        <a:bodyPr/>
        <a:lstStyle/>
        <a:p>
          <a:endParaRPr lang="en-US"/>
        </a:p>
      </dgm:t>
    </dgm:pt>
    <dgm:pt modelId="{FB42CE93-0E9E-4C14-8EF2-3234261D1F34}">
      <dgm:prSet custT="1"/>
      <dgm:spPr/>
      <dgm:t>
        <a:bodyPr/>
        <a:lstStyle/>
        <a:p>
          <a:pPr algn="r" rtl="1"/>
          <a:r>
            <a:rPr lang="en-US" sz="1500" dirty="0">
              <a:latin typeface="Arial" panose="020B0604020202020204" pitchFamily="34" charset="0"/>
              <a:cs typeface="Arial" panose="020B0604020202020204" pitchFamily="34" charset="0"/>
            </a:rPr>
            <a:t>יותר מידי System Lags </a:t>
          </a:r>
          <a:endParaRPr lang="he-IL" sz="1500" dirty="0">
            <a:solidFill>
              <a:schemeClr val="tx1">
                <a:lumMod val="95000"/>
              </a:schemeClr>
            </a:solidFill>
            <a:latin typeface="Arial" panose="020B0604020202020204" pitchFamily="34" charset="0"/>
            <a:ea typeface="+mn-lt"/>
            <a:cs typeface="Arial" panose="020B0604020202020204" pitchFamily="34" charset="0"/>
          </a:endParaRPr>
        </a:p>
      </dgm:t>
    </dgm:pt>
    <dgm:pt modelId="{7B0D0F6B-0AED-4712-B724-3F229CFC1646}" type="sibTrans" cxnId="{3DE3DAD5-1B60-4725-B7D6-013C7209219C}">
      <dgm:prSet/>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t>
        <a:bodyPr/>
        <a:lstStyle/>
        <a:p>
          <a:endParaRPr lang="en-US"/>
        </a:p>
      </dgm:t>
      <dgm:extLst>
        <a:ext uri="{E40237B7-FDA0-4F09-8148-C483321AD2D9}">
          <dgm14:cNvPr xmlns:dgm14="http://schemas.microsoft.com/office/drawing/2010/diagram" id="0" name="" descr="Badge 3 with solid fill"/>
        </a:ext>
      </dgm:extLst>
    </dgm:pt>
    <dgm:pt modelId="{528D73FC-5CCB-425E-83F3-E8C34F178237}" type="parTrans" cxnId="{3DE3DAD5-1B60-4725-B7D6-013C7209219C}">
      <dgm:prSet/>
      <dgm:spPr/>
      <dgm:t>
        <a:bodyPr/>
        <a:lstStyle/>
        <a:p>
          <a:endParaRPr lang="en-US"/>
        </a:p>
      </dgm:t>
    </dgm:pt>
    <dgm:pt modelId="{0EF2049B-E38D-44CC-87BD-54E2FEC2FC40}" type="pres">
      <dgm:prSet presAssocID="{5E052A08-8D4A-4C2F-9310-9A0BDC549DBA}" presName="Name0" presStyleCnt="0">
        <dgm:presLayoutVars>
          <dgm:chMax val="7"/>
          <dgm:chPref val="7"/>
          <dgm:dir/>
        </dgm:presLayoutVars>
      </dgm:prSet>
      <dgm:spPr/>
    </dgm:pt>
    <dgm:pt modelId="{0F9A9834-A66A-44D7-9449-054A9F26A73B}" type="pres">
      <dgm:prSet presAssocID="{5E052A08-8D4A-4C2F-9310-9A0BDC549DBA}" presName="Name1" presStyleCnt="0"/>
      <dgm:spPr/>
    </dgm:pt>
    <dgm:pt modelId="{E2DE640E-F4A4-4279-926B-972409020CA0}" type="pres">
      <dgm:prSet presAssocID="{4E40CA9E-9CF2-45B2-AD1D-A4B59A59EE0D}" presName="picture_1" presStyleCnt="0"/>
      <dgm:spPr/>
    </dgm:pt>
    <dgm:pt modelId="{69058825-C2E4-42AA-8D7A-01CBDE83B013}" type="pres">
      <dgm:prSet presAssocID="{4E40CA9E-9CF2-45B2-AD1D-A4B59A59EE0D}" presName="pictureRepeatNode" presStyleLbl="alignImgPlace1" presStyleIdx="0" presStyleCnt="4" custScaleX="64568" custLinFactX="-75527" custLinFactY="-19828" custLinFactNeighborX="-100000" custLinFactNeighborY="-100000"/>
      <dgm:spPr/>
    </dgm:pt>
    <dgm:pt modelId="{D06BDCF5-DF2A-4A9A-85BD-7FBACCA8A309}" type="pres">
      <dgm:prSet presAssocID="{44B6461B-0BA0-49F8-BB85-651DC5DAFC3F}" presName="text_1" presStyleLbl="node1" presStyleIdx="0" presStyleCnt="0">
        <dgm:presLayoutVars>
          <dgm:bulletEnabled val="1"/>
        </dgm:presLayoutVars>
      </dgm:prSet>
      <dgm:spPr/>
    </dgm:pt>
    <dgm:pt modelId="{30FA081A-78AD-4756-8B43-5F3F92352FD9}" type="pres">
      <dgm:prSet presAssocID="{626E9BBE-476A-4135-94EC-10A157C6A3A0}" presName="picture_2" presStyleCnt="0"/>
      <dgm:spPr/>
    </dgm:pt>
    <dgm:pt modelId="{E3E88211-D8DC-4343-92C8-D09AE41D30CC}" type="pres">
      <dgm:prSet presAssocID="{626E9BBE-476A-4135-94EC-10A157C6A3A0}" presName="pictureRepeatNode" presStyleLbl="alignImgPlace1" presStyleIdx="1"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dgm:spPr>
    </dgm:pt>
    <dgm:pt modelId="{45D52703-A25D-4FBC-8DC8-BA8EF295A84C}" type="pres">
      <dgm:prSet presAssocID="{7E63DFED-8638-4BC0-9999-7117E2300A18}" presName="line_2" presStyleLbl="parChTrans1D1" presStyleIdx="0" presStyleCnt="3"/>
      <dgm:spPr/>
    </dgm:pt>
    <dgm:pt modelId="{1210411E-4CDC-43FE-BF06-102DE1D72604}" type="pres">
      <dgm:prSet presAssocID="{7E63DFED-8638-4BC0-9999-7117E2300A18}" presName="textparent_2" presStyleLbl="node1" presStyleIdx="0" presStyleCnt="0"/>
      <dgm:spPr/>
    </dgm:pt>
    <dgm:pt modelId="{7425BC5B-EAAE-43F9-9B7C-AD707AF36C50}" type="pres">
      <dgm:prSet presAssocID="{7E63DFED-8638-4BC0-9999-7117E2300A18}" presName="text_2" presStyleLbl="revTx" presStyleIdx="0" presStyleCnt="3">
        <dgm:presLayoutVars>
          <dgm:bulletEnabled val="1"/>
        </dgm:presLayoutVars>
      </dgm:prSet>
      <dgm:spPr/>
    </dgm:pt>
    <dgm:pt modelId="{BE1E521F-FDCB-45D8-8F5B-F020358D5360}" type="pres">
      <dgm:prSet presAssocID="{079E125A-A051-49EE-8D00-93A208DA1FA6}" presName="picture_3" presStyleCnt="0"/>
      <dgm:spPr/>
    </dgm:pt>
    <dgm:pt modelId="{923B9B9F-A55B-4052-AB19-6DF1664467F5}" type="pres">
      <dgm:prSet presAssocID="{079E125A-A051-49EE-8D00-93A208DA1FA6}" presName="pictureRepeatNode" presStyleLbl="alignImgPlace1" presStyleIdx="2" presStyleCnt="4"/>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dgm:spPr>
    </dgm:pt>
    <dgm:pt modelId="{651B867C-AFB6-42E0-8937-B4259B091FE9}" type="pres">
      <dgm:prSet presAssocID="{6FA79AC9-1ACF-4D75-AF1C-A916417E5AD1}" presName="line_3" presStyleLbl="parChTrans1D1" presStyleIdx="1" presStyleCnt="3"/>
      <dgm:spPr/>
    </dgm:pt>
    <dgm:pt modelId="{41D50454-E57B-4637-B69B-384F07AD54ED}" type="pres">
      <dgm:prSet presAssocID="{6FA79AC9-1ACF-4D75-AF1C-A916417E5AD1}" presName="textparent_3" presStyleLbl="node1" presStyleIdx="0" presStyleCnt="0"/>
      <dgm:spPr/>
    </dgm:pt>
    <dgm:pt modelId="{258A55AD-AC5A-4ED4-8E48-BB6233714F68}" type="pres">
      <dgm:prSet presAssocID="{6FA79AC9-1ACF-4D75-AF1C-A916417E5AD1}" presName="text_3" presStyleLbl="revTx" presStyleIdx="1" presStyleCnt="3" custScaleX="311924">
        <dgm:presLayoutVars>
          <dgm:bulletEnabled val="1"/>
        </dgm:presLayoutVars>
      </dgm:prSet>
      <dgm:spPr/>
    </dgm:pt>
    <dgm:pt modelId="{BC875EE2-2EC5-49C5-947F-E7059844C324}" type="pres">
      <dgm:prSet presAssocID="{7B0D0F6B-0AED-4712-B724-3F229CFC1646}" presName="picture_4" presStyleCnt="0"/>
      <dgm:spPr/>
    </dgm:pt>
    <dgm:pt modelId="{8287F269-347A-4532-89FD-D528BFE5FE9A}" type="pres">
      <dgm:prSet presAssocID="{7B0D0F6B-0AED-4712-B724-3F229CFC1646}" presName="pictureRepeatNode" presStyleLbl="alignImgPlace1" presStyleIdx="3" presStyleCnt="4"/>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dgm:spPr>
    </dgm:pt>
    <dgm:pt modelId="{9B937EBD-3C6B-47BD-98DF-D572E5181CB2}" type="pres">
      <dgm:prSet presAssocID="{FB42CE93-0E9E-4C14-8EF2-3234261D1F34}" presName="line_4" presStyleLbl="parChTrans1D1" presStyleIdx="2" presStyleCnt="3"/>
      <dgm:spPr/>
    </dgm:pt>
    <dgm:pt modelId="{55338161-5A10-485E-B38B-60D6F8CAD716}" type="pres">
      <dgm:prSet presAssocID="{FB42CE93-0E9E-4C14-8EF2-3234261D1F34}" presName="textparent_4" presStyleLbl="node1" presStyleIdx="0" presStyleCnt="0"/>
      <dgm:spPr/>
    </dgm:pt>
    <dgm:pt modelId="{E3E33249-27CE-4EE4-9668-34123AFB69BD}" type="pres">
      <dgm:prSet presAssocID="{FB42CE93-0E9E-4C14-8EF2-3234261D1F34}" presName="text_4" presStyleLbl="revTx" presStyleIdx="2" presStyleCnt="3" custScaleX="140602">
        <dgm:presLayoutVars>
          <dgm:bulletEnabled val="1"/>
        </dgm:presLayoutVars>
      </dgm:prSet>
      <dgm:spPr/>
    </dgm:pt>
  </dgm:ptLst>
  <dgm:cxnLst>
    <dgm:cxn modelId="{885BE10E-B8A2-4DA1-A161-94E3E0E44EE5}" srcId="{5E052A08-8D4A-4C2F-9310-9A0BDC549DBA}" destId="{7E63DFED-8638-4BC0-9999-7117E2300A18}" srcOrd="1" destOrd="0" parTransId="{A3ED16FC-CBC0-4DD0-B104-78CA28A1A3DE}" sibTransId="{626E9BBE-476A-4135-94EC-10A157C6A3A0}"/>
    <dgm:cxn modelId="{3F62D016-3C8A-4215-A8F0-79BB8B934959}" type="presOf" srcId="{079E125A-A051-49EE-8D00-93A208DA1FA6}" destId="{923B9B9F-A55B-4052-AB19-6DF1664467F5}" srcOrd="0" destOrd="0" presId="urn:microsoft.com/office/officeart/2008/layout/CircularPictureCallout"/>
    <dgm:cxn modelId="{8FCE861B-F97D-404C-A6E1-5FB13A1980A1}" type="presOf" srcId="{7E63DFED-8638-4BC0-9999-7117E2300A18}" destId="{7425BC5B-EAAE-43F9-9B7C-AD707AF36C50}" srcOrd="0" destOrd="0" presId="urn:microsoft.com/office/officeart/2008/layout/CircularPictureCallout"/>
    <dgm:cxn modelId="{728BF13A-1FE6-4B48-B6EC-6C624A04CBCB}" type="presOf" srcId="{6FA79AC9-1ACF-4D75-AF1C-A916417E5AD1}" destId="{258A55AD-AC5A-4ED4-8E48-BB6233714F68}" srcOrd="0" destOrd="0" presId="urn:microsoft.com/office/officeart/2008/layout/CircularPictureCallout"/>
    <dgm:cxn modelId="{8AAECC70-3903-4EEA-AB85-250375680624}" type="presOf" srcId="{FB42CE93-0E9E-4C14-8EF2-3234261D1F34}" destId="{E3E33249-27CE-4EE4-9668-34123AFB69BD}" srcOrd="0" destOrd="0" presId="urn:microsoft.com/office/officeart/2008/layout/CircularPictureCallout"/>
    <dgm:cxn modelId="{9FE6268E-B0A3-4001-9733-4D5DA0311D21}" type="presOf" srcId="{5E052A08-8D4A-4C2F-9310-9A0BDC549DBA}" destId="{0EF2049B-E38D-44CC-87BD-54E2FEC2FC40}" srcOrd="0" destOrd="0" presId="urn:microsoft.com/office/officeart/2008/layout/CircularPictureCallout"/>
    <dgm:cxn modelId="{AD86628F-C230-4322-AADF-F2A772095530}" type="presOf" srcId="{7B0D0F6B-0AED-4712-B724-3F229CFC1646}" destId="{8287F269-347A-4532-89FD-D528BFE5FE9A}" srcOrd="0" destOrd="0" presId="urn:microsoft.com/office/officeart/2008/layout/CircularPictureCallout"/>
    <dgm:cxn modelId="{AA27E5B8-60F6-44EC-8125-8F47B77A8644}" srcId="{5E052A08-8D4A-4C2F-9310-9A0BDC549DBA}" destId="{6FA79AC9-1ACF-4D75-AF1C-A916417E5AD1}" srcOrd="2" destOrd="0" parTransId="{D1F64250-50FA-4518-84DB-4141268377C1}" sibTransId="{079E125A-A051-49EE-8D00-93A208DA1FA6}"/>
    <dgm:cxn modelId="{3DE3DAD5-1B60-4725-B7D6-013C7209219C}" srcId="{5E052A08-8D4A-4C2F-9310-9A0BDC549DBA}" destId="{FB42CE93-0E9E-4C14-8EF2-3234261D1F34}" srcOrd="3" destOrd="0" parTransId="{528D73FC-5CCB-425E-83F3-E8C34F178237}" sibTransId="{7B0D0F6B-0AED-4712-B724-3F229CFC1646}"/>
    <dgm:cxn modelId="{B6D583D9-EBBE-4A33-AF0F-E078FDB47CF9}" type="presOf" srcId="{44B6461B-0BA0-49F8-BB85-651DC5DAFC3F}" destId="{D06BDCF5-DF2A-4A9A-85BD-7FBACCA8A309}" srcOrd="0" destOrd="0" presId="urn:microsoft.com/office/officeart/2008/layout/CircularPictureCallout"/>
    <dgm:cxn modelId="{BE9956E4-6510-42A3-AC65-5B6E1A0ED501}" type="presOf" srcId="{626E9BBE-476A-4135-94EC-10A157C6A3A0}" destId="{E3E88211-D8DC-4343-92C8-D09AE41D30CC}" srcOrd="0" destOrd="0" presId="urn:microsoft.com/office/officeart/2008/layout/CircularPictureCallout"/>
    <dgm:cxn modelId="{053265F0-C285-4E44-AB13-2C67D863243B}" srcId="{5E052A08-8D4A-4C2F-9310-9A0BDC549DBA}" destId="{44B6461B-0BA0-49F8-BB85-651DC5DAFC3F}" srcOrd="0" destOrd="0" parTransId="{2AFC3244-2F26-4505-ABAA-B131B0E271FC}" sibTransId="{4E40CA9E-9CF2-45B2-AD1D-A4B59A59EE0D}"/>
    <dgm:cxn modelId="{1EA8D1FE-C96A-427A-9D6C-767EA4625EAB}" type="presOf" srcId="{4E40CA9E-9CF2-45B2-AD1D-A4B59A59EE0D}" destId="{69058825-C2E4-42AA-8D7A-01CBDE83B013}" srcOrd="0" destOrd="0" presId="urn:microsoft.com/office/officeart/2008/layout/CircularPictureCallout"/>
    <dgm:cxn modelId="{B4C0E83F-F563-4220-AD71-40F752851A3E}" type="presParOf" srcId="{0EF2049B-E38D-44CC-87BD-54E2FEC2FC40}" destId="{0F9A9834-A66A-44D7-9449-054A9F26A73B}" srcOrd="0" destOrd="0" presId="urn:microsoft.com/office/officeart/2008/layout/CircularPictureCallout"/>
    <dgm:cxn modelId="{30B21E26-32B5-49F9-8D98-1CEAD720129F}" type="presParOf" srcId="{0F9A9834-A66A-44D7-9449-054A9F26A73B}" destId="{E2DE640E-F4A4-4279-926B-972409020CA0}" srcOrd="0" destOrd="0" presId="urn:microsoft.com/office/officeart/2008/layout/CircularPictureCallout"/>
    <dgm:cxn modelId="{6A5DD4A7-6E80-4E57-8705-147FB6182C6C}" type="presParOf" srcId="{E2DE640E-F4A4-4279-926B-972409020CA0}" destId="{69058825-C2E4-42AA-8D7A-01CBDE83B013}" srcOrd="0" destOrd="0" presId="urn:microsoft.com/office/officeart/2008/layout/CircularPictureCallout"/>
    <dgm:cxn modelId="{C7133E60-523C-44B2-9A62-3352C3328316}" type="presParOf" srcId="{0F9A9834-A66A-44D7-9449-054A9F26A73B}" destId="{D06BDCF5-DF2A-4A9A-85BD-7FBACCA8A309}" srcOrd="1" destOrd="0" presId="urn:microsoft.com/office/officeart/2008/layout/CircularPictureCallout"/>
    <dgm:cxn modelId="{3D54EA22-AFC9-4649-8D68-78EA658109C8}" type="presParOf" srcId="{0F9A9834-A66A-44D7-9449-054A9F26A73B}" destId="{30FA081A-78AD-4756-8B43-5F3F92352FD9}" srcOrd="2" destOrd="0" presId="urn:microsoft.com/office/officeart/2008/layout/CircularPictureCallout"/>
    <dgm:cxn modelId="{0399C620-13F5-434C-9122-7E8A34583938}" type="presParOf" srcId="{30FA081A-78AD-4756-8B43-5F3F92352FD9}" destId="{E3E88211-D8DC-4343-92C8-D09AE41D30CC}" srcOrd="0" destOrd="0" presId="urn:microsoft.com/office/officeart/2008/layout/CircularPictureCallout"/>
    <dgm:cxn modelId="{69BA272F-CE0F-41C4-98EE-A5F89FCFB509}" type="presParOf" srcId="{0F9A9834-A66A-44D7-9449-054A9F26A73B}" destId="{45D52703-A25D-4FBC-8DC8-BA8EF295A84C}" srcOrd="3" destOrd="0" presId="urn:microsoft.com/office/officeart/2008/layout/CircularPictureCallout"/>
    <dgm:cxn modelId="{05744168-6775-4FA8-9312-116A2F79E296}" type="presParOf" srcId="{0F9A9834-A66A-44D7-9449-054A9F26A73B}" destId="{1210411E-4CDC-43FE-BF06-102DE1D72604}" srcOrd="4" destOrd="0" presId="urn:microsoft.com/office/officeart/2008/layout/CircularPictureCallout"/>
    <dgm:cxn modelId="{7148BDB9-0621-4602-9257-D32B6F1C4F0F}" type="presParOf" srcId="{1210411E-4CDC-43FE-BF06-102DE1D72604}" destId="{7425BC5B-EAAE-43F9-9B7C-AD707AF36C50}" srcOrd="0" destOrd="0" presId="urn:microsoft.com/office/officeart/2008/layout/CircularPictureCallout"/>
    <dgm:cxn modelId="{851DEB75-147D-416A-984F-838EA98730E3}" type="presParOf" srcId="{0F9A9834-A66A-44D7-9449-054A9F26A73B}" destId="{BE1E521F-FDCB-45D8-8F5B-F020358D5360}" srcOrd="5" destOrd="0" presId="urn:microsoft.com/office/officeart/2008/layout/CircularPictureCallout"/>
    <dgm:cxn modelId="{BF47984A-14C9-4588-9733-1D02B1DFFAD7}" type="presParOf" srcId="{BE1E521F-FDCB-45D8-8F5B-F020358D5360}" destId="{923B9B9F-A55B-4052-AB19-6DF1664467F5}" srcOrd="0" destOrd="0" presId="urn:microsoft.com/office/officeart/2008/layout/CircularPictureCallout"/>
    <dgm:cxn modelId="{2FAFF916-46A2-47BD-8686-DE44FDACFEC7}" type="presParOf" srcId="{0F9A9834-A66A-44D7-9449-054A9F26A73B}" destId="{651B867C-AFB6-42E0-8937-B4259B091FE9}" srcOrd="6" destOrd="0" presId="urn:microsoft.com/office/officeart/2008/layout/CircularPictureCallout"/>
    <dgm:cxn modelId="{742F81E9-614D-4836-AFD2-87F7A462DEA6}" type="presParOf" srcId="{0F9A9834-A66A-44D7-9449-054A9F26A73B}" destId="{41D50454-E57B-4637-B69B-384F07AD54ED}" srcOrd="7" destOrd="0" presId="urn:microsoft.com/office/officeart/2008/layout/CircularPictureCallout"/>
    <dgm:cxn modelId="{80C4D3EC-749F-4748-BB59-CCE8F24292E7}" type="presParOf" srcId="{41D50454-E57B-4637-B69B-384F07AD54ED}" destId="{258A55AD-AC5A-4ED4-8E48-BB6233714F68}" srcOrd="0" destOrd="0" presId="urn:microsoft.com/office/officeart/2008/layout/CircularPictureCallout"/>
    <dgm:cxn modelId="{A0070A6C-BC4D-414B-A1A1-20E6C5723D49}" type="presParOf" srcId="{0F9A9834-A66A-44D7-9449-054A9F26A73B}" destId="{BC875EE2-2EC5-49C5-947F-E7059844C324}" srcOrd="8" destOrd="0" presId="urn:microsoft.com/office/officeart/2008/layout/CircularPictureCallout"/>
    <dgm:cxn modelId="{EC8DAD64-0912-434D-9304-D2A359C15987}" type="presParOf" srcId="{BC875EE2-2EC5-49C5-947F-E7059844C324}" destId="{8287F269-347A-4532-89FD-D528BFE5FE9A}" srcOrd="0" destOrd="0" presId="urn:microsoft.com/office/officeart/2008/layout/CircularPictureCallout"/>
    <dgm:cxn modelId="{5B28BA97-C03E-42A9-875D-1F44035988C9}" type="presParOf" srcId="{0F9A9834-A66A-44D7-9449-054A9F26A73B}" destId="{9B937EBD-3C6B-47BD-98DF-D572E5181CB2}" srcOrd="9" destOrd="0" presId="urn:microsoft.com/office/officeart/2008/layout/CircularPictureCallout"/>
    <dgm:cxn modelId="{CAC0CED9-C95A-4D1C-9A56-D2FFD2A420AC}" type="presParOf" srcId="{0F9A9834-A66A-44D7-9449-054A9F26A73B}" destId="{55338161-5A10-485E-B38B-60D6F8CAD716}" srcOrd="10" destOrd="0" presId="urn:microsoft.com/office/officeart/2008/layout/CircularPictureCallout"/>
    <dgm:cxn modelId="{8B6B16F7-0F33-4A88-B4B1-BDFA2B4CC453}" type="presParOf" srcId="{55338161-5A10-485E-B38B-60D6F8CAD716}" destId="{E3E33249-27CE-4EE4-9668-34123AFB69BD}" srcOrd="0"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9BC43D-6273-47DA-BEFC-E0E5E83E8AF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AD1A051-CD33-4B30-908C-E8849BC4A589}">
      <dgm:prSet custT="1"/>
      <dgm:spPr/>
      <dgm:t>
        <a:bodyPr/>
        <a:lstStyle/>
        <a:p>
          <a:pPr algn="r" rtl="1"/>
          <a:r>
            <a:rPr lang="he-IL" sz="1800" dirty="0"/>
            <a:t>למידה של סביבת </a:t>
          </a:r>
          <a:r>
            <a:rPr lang="he-IL" sz="1800" dirty="0" err="1"/>
            <a:t>יוניטי</a:t>
          </a:r>
          <a:r>
            <a:rPr lang="he-IL" sz="1800" dirty="0"/>
            <a:t>.</a:t>
          </a:r>
          <a:endParaRPr lang="en-US" sz="1800" dirty="0"/>
        </a:p>
      </dgm:t>
    </dgm:pt>
    <dgm:pt modelId="{38D80CC9-2798-4325-8637-3C0E77C7CFC4}" type="parTrans" cxnId="{2EDC936A-CE69-4DF7-818A-6487C1A604EF}">
      <dgm:prSet/>
      <dgm:spPr/>
      <dgm:t>
        <a:bodyPr/>
        <a:lstStyle/>
        <a:p>
          <a:endParaRPr lang="en-US"/>
        </a:p>
      </dgm:t>
    </dgm:pt>
    <dgm:pt modelId="{923A88FE-D2EC-48D5-A0D6-2F1FAFB7808A}" type="sibTrans" cxnId="{2EDC936A-CE69-4DF7-818A-6487C1A604EF}">
      <dgm:prSet/>
      <dgm:spPr/>
      <dgm:t>
        <a:bodyPr/>
        <a:lstStyle/>
        <a:p>
          <a:endParaRPr lang="en-US"/>
        </a:p>
      </dgm:t>
    </dgm:pt>
    <dgm:pt modelId="{F3AB51D3-51AE-4415-92EF-051A42ED344D}">
      <dgm:prSet custT="1"/>
      <dgm:spPr/>
      <dgm:t>
        <a:bodyPr/>
        <a:lstStyle/>
        <a:p>
          <a:pPr algn="r" rtl="1"/>
          <a:r>
            <a:rPr lang="en-US" sz="1800" dirty="0"/>
            <a:t>.</a:t>
          </a:r>
          <a:r>
            <a:rPr lang="he-IL" sz="1800" dirty="0"/>
            <a:t>בניית משחק קל ונוח למשתמש</a:t>
          </a:r>
          <a:endParaRPr lang="en-US" sz="1800" dirty="0"/>
        </a:p>
      </dgm:t>
    </dgm:pt>
    <dgm:pt modelId="{08BF5FE1-DFA3-495D-A537-ACA038148096}" type="parTrans" cxnId="{DE55A9A0-E016-49E5-A057-F868DC467652}">
      <dgm:prSet/>
      <dgm:spPr/>
      <dgm:t>
        <a:bodyPr/>
        <a:lstStyle/>
        <a:p>
          <a:endParaRPr lang="en-US"/>
        </a:p>
      </dgm:t>
    </dgm:pt>
    <dgm:pt modelId="{ECE1CDD4-24F5-4E24-A66F-C54EE41E5006}" type="sibTrans" cxnId="{DE55A9A0-E016-49E5-A057-F868DC467652}">
      <dgm:prSet/>
      <dgm:spPr/>
      <dgm:t>
        <a:bodyPr/>
        <a:lstStyle/>
        <a:p>
          <a:endParaRPr lang="en-US"/>
        </a:p>
      </dgm:t>
    </dgm:pt>
    <dgm:pt modelId="{FFE92926-5DD2-4DF5-AE33-85439D5471A7}">
      <dgm:prSet custT="1"/>
      <dgm:spPr/>
      <dgm:t>
        <a:bodyPr/>
        <a:lstStyle/>
        <a:p>
          <a:pPr algn="r" rtl="1"/>
          <a:r>
            <a:rPr lang="en-US" sz="1800" dirty="0" err="1"/>
            <a:t>תחרות</a:t>
          </a:r>
          <a:r>
            <a:rPr lang="en-US" sz="1800" dirty="0"/>
            <a:t> </a:t>
          </a:r>
          <a:r>
            <a:rPr lang="en-US" sz="1800" dirty="0" err="1"/>
            <a:t>מול</a:t>
          </a:r>
          <a:r>
            <a:rPr lang="en-US" sz="1800" dirty="0"/>
            <a:t> </a:t>
          </a:r>
          <a:r>
            <a:rPr lang="en-US" sz="1800" dirty="0" err="1"/>
            <a:t>מוצרים</a:t>
          </a:r>
          <a:r>
            <a:rPr lang="en-US" sz="1800" dirty="0"/>
            <a:t> קיימים</a:t>
          </a:r>
        </a:p>
      </dgm:t>
    </dgm:pt>
    <dgm:pt modelId="{6AE0A523-E199-4895-A5D0-D03FBF3095DF}" type="parTrans" cxnId="{41A8FF45-F5EA-4469-A40D-A3F97FC08B9C}">
      <dgm:prSet/>
      <dgm:spPr/>
      <dgm:t>
        <a:bodyPr/>
        <a:lstStyle/>
        <a:p>
          <a:endParaRPr lang="en-US"/>
        </a:p>
      </dgm:t>
    </dgm:pt>
    <dgm:pt modelId="{427E0C46-3A85-4F0C-BFA9-8DB0E293AD3F}" type="sibTrans" cxnId="{41A8FF45-F5EA-4469-A40D-A3F97FC08B9C}">
      <dgm:prSet/>
      <dgm:spPr/>
      <dgm:t>
        <a:bodyPr/>
        <a:lstStyle/>
        <a:p>
          <a:endParaRPr lang="en-US"/>
        </a:p>
      </dgm:t>
    </dgm:pt>
    <dgm:pt modelId="{E702F0D8-DF35-4BB5-8162-6662435AF9AA}">
      <dgm:prSet custT="1"/>
      <dgm:spPr/>
      <dgm:t>
        <a:bodyPr/>
        <a:lstStyle/>
        <a:p>
          <a:pPr algn="r" rtl="1"/>
          <a:r>
            <a:rPr lang="he-IL" sz="1800" dirty="0"/>
            <a:t>יצירת תקשורת בין השחקנים במצב אונליין.</a:t>
          </a:r>
          <a:endParaRPr lang="en-US" sz="1800" dirty="0"/>
        </a:p>
      </dgm:t>
    </dgm:pt>
    <dgm:pt modelId="{9F0294BD-E7E8-4E22-90B5-DF40504C2052}" type="parTrans" cxnId="{751F5C15-CE0C-45B4-B5CF-BDC968066FFD}">
      <dgm:prSet/>
      <dgm:spPr/>
      <dgm:t>
        <a:bodyPr/>
        <a:lstStyle/>
        <a:p>
          <a:endParaRPr lang="en-US"/>
        </a:p>
      </dgm:t>
    </dgm:pt>
    <dgm:pt modelId="{A1C3A70D-EAB7-4734-BBE0-0EA886D70E2D}" type="sibTrans" cxnId="{751F5C15-CE0C-45B4-B5CF-BDC968066FFD}">
      <dgm:prSet/>
      <dgm:spPr/>
      <dgm:t>
        <a:bodyPr/>
        <a:lstStyle/>
        <a:p>
          <a:endParaRPr lang="en-US"/>
        </a:p>
      </dgm:t>
    </dgm:pt>
    <dgm:pt modelId="{6EB21432-9878-4CEA-8879-7ED6060686B2}">
      <dgm:prSet custT="1"/>
      <dgm:spPr/>
      <dgm:t>
        <a:bodyPr/>
        <a:lstStyle/>
        <a:p>
          <a:pPr algn="r" rtl="1"/>
          <a:r>
            <a:rPr lang="he-IL" sz="1800" dirty="0"/>
            <a:t>קושי עתידי : שיווק המוצר</a:t>
          </a:r>
          <a:endParaRPr lang="en-US" sz="1800" dirty="0"/>
        </a:p>
      </dgm:t>
    </dgm:pt>
    <dgm:pt modelId="{FB8FCBCE-4F59-4985-9422-89F9EA0DB57D}" type="parTrans" cxnId="{0046D270-EBC3-4A7D-A0CC-F5F95B864FCC}">
      <dgm:prSet/>
      <dgm:spPr/>
      <dgm:t>
        <a:bodyPr/>
        <a:lstStyle/>
        <a:p>
          <a:endParaRPr lang="en-US"/>
        </a:p>
      </dgm:t>
    </dgm:pt>
    <dgm:pt modelId="{60CAFF07-29FA-46E8-94C2-CD72C033C29A}" type="sibTrans" cxnId="{0046D270-EBC3-4A7D-A0CC-F5F95B864FCC}">
      <dgm:prSet/>
      <dgm:spPr/>
      <dgm:t>
        <a:bodyPr/>
        <a:lstStyle/>
        <a:p>
          <a:endParaRPr lang="en-US"/>
        </a:p>
      </dgm:t>
    </dgm:pt>
    <dgm:pt modelId="{2766573A-249E-4379-97BF-694F719FD7A8}" type="pres">
      <dgm:prSet presAssocID="{C39BC43D-6273-47DA-BEFC-E0E5E83E8AF8}" presName="vert0" presStyleCnt="0">
        <dgm:presLayoutVars>
          <dgm:dir/>
          <dgm:animOne val="branch"/>
          <dgm:animLvl val="lvl"/>
        </dgm:presLayoutVars>
      </dgm:prSet>
      <dgm:spPr/>
    </dgm:pt>
    <dgm:pt modelId="{0B252ED5-09FE-446B-BA56-11C851929186}" type="pres">
      <dgm:prSet presAssocID="{9AD1A051-CD33-4B30-908C-E8849BC4A589}" presName="thickLine" presStyleLbl="alignNode1" presStyleIdx="0" presStyleCnt="5"/>
      <dgm:spPr/>
    </dgm:pt>
    <dgm:pt modelId="{5CEAA99C-5455-4C3B-89C8-722611048480}" type="pres">
      <dgm:prSet presAssocID="{9AD1A051-CD33-4B30-908C-E8849BC4A589}" presName="horz1" presStyleCnt="0"/>
      <dgm:spPr/>
    </dgm:pt>
    <dgm:pt modelId="{6B6F43A4-625B-41EC-9300-1E070E3FA336}" type="pres">
      <dgm:prSet presAssocID="{9AD1A051-CD33-4B30-908C-E8849BC4A589}" presName="tx1" presStyleLbl="revTx" presStyleIdx="0" presStyleCnt="5"/>
      <dgm:spPr/>
    </dgm:pt>
    <dgm:pt modelId="{2A1C680B-16F8-4801-A205-C406586738D7}" type="pres">
      <dgm:prSet presAssocID="{9AD1A051-CD33-4B30-908C-E8849BC4A589}" presName="vert1" presStyleCnt="0"/>
      <dgm:spPr/>
    </dgm:pt>
    <dgm:pt modelId="{37111548-928D-4285-A6F9-0B5F967CD1C1}" type="pres">
      <dgm:prSet presAssocID="{F3AB51D3-51AE-4415-92EF-051A42ED344D}" presName="thickLine" presStyleLbl="alignNode1" presStyleIdx="1" presStyleCnt="5"/>
      <dgm:spPr/>
    </dgm:pt>
    <dgm:pt modelId="{1913CAF7-3D3B-4BE3-A054-35DBD7C835CA}" type="pres">
      <dgm:prSet presAssocID="{F3AB51D3-51AE-4415-92EF-051A42ED344D}" presName="horz1" presStyleCnt="0"/>
      <dgm:spPr/>
    </dgm:pt>
    <dgm:pt modelId="{A7405114-FC40-4626-A831-2CC23A876187}" type="pres">
      <dgm:prSet presAssocID="{F3AB51D3-51AE-4415-92EF-051A42ED344D}" presName="tx1" presStyleLbl="revTx" presStyleIdx="1" presStyleCnt="5"/>
      <dgm:spPr/>
    </dgm:pt>
    <dgm:pt modelId="{177F245F-A631-4E4E-B087-0792318967F5}" type="pres">
      <dgm:prSet presAssocID="{F3AB51D3-51AE-4415-92EF-051A42ED344D}" presName="vert1" presStyleCnt="0"/>
      <dgm:spPr/>
    </dgm:pt>
    <dgm:pt modelId="{5FF2FDFB-92DF-4F94-A0DC-4705FFB97BA4}" type="pres">
      <dgm:prSet presAssocID="{FFE92926-5DD2-4DF5-AE33-85439D5471A7}" presName="thickLine" presStyleLbl="alignNode1" presStyleIdx="2" presStyleCnt="5"/>
      <dgm:spPr/>
    </dgm:pt>
    <dgm:pt modelId="{433B7E2F-CD50-4A56-9554-8BBEC1E1EFBD}" type="pres">
      <dgm:prSet presAssocID="{FFE92926-5DD2-4DF5-AE33-85439D5471A7}" presName="horz1" presStyleCnt="0"/>
      <dgm:spPr/>
    </dgm:pt>
    <dgm:pt modelId="{4521BEF9-3431-4B33-B9AF-0CEAA6F76F87}" type="pres">
      <dgm:prSet presAssocID="{FFE92926-5DD2-4DF5-AE33-85439D5471A7}" presName="tx1" presStyleLbl="revTx" presStyleIdx="2" presStyleCnt="5"/>
      <dgm:spPr/>
    </dgm:pt>
    <dgm:pt modelId="{9A039457-4EBA-4133-973F-270B88BAE46E}" type="pres">
      <dgm:prSet presAssocID="{FFE92926-5DD2-4DF5-AE33-85439D5471A7}" presName="vert1" presStyleCnt="0"/>
      <dgm:spPr/>
    </dgm:pt>
    <dgm:pt modelId="{8EE7AA51-3350-4E4F-A820-E69E659A33B7}" type="pres">
      <dgm:prSet presAssocID="{E702F0D8-DF35-4BB5-8162-6662435AF9AA}" presName="thickLine" presStyleLbl="alignNode1" presStyleIdx="3" presStyleCnt="5"/>
      <dgm:spPr/>
    </dgm:pt>
    <dgm:pt modelId="{7830CA8E-85C1-43D1-AF2D-83EC5E9B02DE}" type="pres">
      <dgm:prSet presAssocID="{E702F0D8-DF35-4BB5-8162-6662435AF9AA}" presName="horz1" presStyleCnt="0"/>
      <dgm:spPr/>
    </dgm:pt>
    <dgm:pt modelId="{0871B787-CDBC-4335-AFA2-3C7DBB7B42C9}" type="pres">
      <dgm:prSet presAssocID="{E702F0D8-DF35-4BB5-8162-6662435AF9AA}" presName="tx1" presStyleLbl="revTx" presStyleIdx="3" presStyleCnt="5"/>
      <dgm:spPr/>
    </dgm:pt>
    <dgm:pt modelId="{56BE6514-4E80-4512-BE05-ED821F57F58C}" type="pres">
      <dgm:prSet presAssocID="{E702F0D8-DF35-4BB5-8162-6662435AF9AA}" presName="vert1" presStyleCnt="0"/>
      <dgm:spPr/>
    </dgm:pt>
    <dgm:pt modelId="{DAC02798-4992-4364-BD30-BB6AFE7F1C3B}" type="pres">
      <dgm:prSet presAssocID="{6EB21432-9878-4CEA-8879-7ED6060686B2}" presName="thickLine" presStyleLbl="alignNode1" presStyleIdx="4" presStyleCnt="5"/>
      <dgm:spPr/>
    </dgm:pt>
    <dgm:pt modelId="{A7ECF973-9F56-441F-B098-A7DC2AE7D1A9}" type="pres">
      <dgm:prSet presAssocID="{6EB21432-9878-4CEA-8879-7ED6060686B2}" presName="horz1" presStyleCnt="0"/>
      <dgm:spPr/>
    </dgm:pt>
    <dgm:pt modelId="{E7929907-A517-4A6E-A4B4-355168206904}" type="pres">
      <dgm:prSet presAssocID="{6EB21432-9878-4CEA-8879-7ED6060686B2}" presName="tx1" presStyleLbl="revTx" presStyleIdx="4" presStyleCnt="5"/>
      <dgm:spPr/>
    </dgm:pt>
    <dgm:pt modelId="{5DE8D520-16A2-473A-8AFE-CF4602B7BDF9}" type="pres">
      <dgm:prSet presAssocID="{6EB21432-9878-4CEA-8879-7ED6060686B2}" presName="vert1" presStyleCnt="0"/>
      <dgm:spPr/>
    </dgm:pt>
  </dgm:ptLst>
  <dgm:cxnLst>
    <dgm:cxn modelId="{751F5C15-CE0C-45B4-B5CF-BDC968066FFD}" srcId="{C39BC43D-6273-47DA-BEFC-E0E5E83E8AF8}" destId="{E702F0D8-DF35-4BB5-8162-6662435AF9AA}" srcOrd="3" destOrd="0" parTransId="{9F0294BD-E7E8-4E22-90B5-DF40504C2052}" sibTransId="{A1C3A70D-EAB7-4734-BBE0-0EA886D70E2D}"/>
    <dgm:cxn modelId="{4E730522-59B8-4CD6-87EB-C4457C5844EA}" type="presOf" srcId="{C39BC43D-6273-47DA-BEFC-E0E5E83E8AF8}" destId="{2766573A-249E-4379-97BF-694F719FD7A8}" srcOrd="0" destOrd="0" presId="urn:microsoft.com/office/officeart/2008/layout/LinedList"/>
    <dgm:cxn modelId="{41A8FF45-F5EA-4469-A40D-A3F97FC08B9C}" srcId="{C39BC43D-6273-47DA-BEFC-E0E5E83E8AF8}" destId="{FFE92926-5DD2-4DF5-AE33-85439D5471A7}" srcOrd="2" destOrd="0" parTransId="{6AE0A523-E199-4895-A5D0-D03FBF3095DF}" sibTransId="{427E0C46-3A85-4F0C-BFA9-8DB0E293AD3F}"/>
    <dgm:cxn modelId="{2EDC936A-CE69-4DF7-818A-6487C1A604EF}" srcId="{C39BC43D-6273-47DA-BEFC-E0E5E83E8AF8}" destId="{9AD1A051-CD33-4B30-908C-E8849BC4A589}" srcOrd="0" destOrd="0" parTransId="{38D80CC9-2798-4325-8637-3C0E77C7CFC4}" sibTransId="{923A88FE-D2EC-48D5-A0D6-2F1FAFB7808A}"/>
    <dgm:cxn modelId="{0046D270-EBC3-4A7D-A0CC-F5F95B864FCC}" srcId="{C39BC43D-6273-47DA-BEFC-E0E5E83E8AF8}" destId="{6EB21432-9878-4CEA-8879-7ED6060686B2}" srcOrd="4" destOrd="0" parTransId="{FB8FCBCE-4F59-4985-9422-89F9EA0DB57D}" sibTransId="{60CAFF07-29FA-46E8-94C2-CD72C033C29A}"/>
    <dgm:cxn modelId="{8AD45372-4E42-49BB-BC7F-343D9C634767}" type="presOf" srcId="{FFE92926-5DD2-4DF5-AE33-85439D5471A7}" destId="{4521BEF9-3431-4B33-B9AF-0CEAA6F76F87}" srcOrd="0" destOrd="0" presId="urn:microsoft.com/office/officeart/2008/layout/LinedList"/>
    <dgm:cxn modelId="{0C115785-4174-4024-B141-15F5EA90B70E}" type="presOf" srcId="{F3AB51D3-51AE-4415-92EF-051A42ED344D}" destId="{A7405114-FC40-4626-A831-2CC23A876187}" srcOrd="0" destOrd="0" presId="urn:microsoft.com/office/officeart/2008/layout/LinedList"/>
    <dgm:cxn modelId="{DE55A9A0-E016-49E5-A057-F868DC467652}" srcId="{C39BC43D-6273-47DA-BEFC-E0E5E83E8AF8}" destId="{F3AB51D3-51AE-4415-92EF-051A42ED344D}" srcOrd="1" destOrd="0" parTransId="{08BF5FE1-DFA3-495D-A537-ACA038148096}" sibTransId="{ECE1CDD4-24F5-4E24-A66F-C54EE41E5006}"/>
    <dgm:cxn modelId="{5D1545AF-9539-4025-AC77-5C678E92A594}" type="presOf" srcId="{E702F0D8-DF35-4BB5-8162-6662435AF9AA}" destId="{0871B787-CDBC-4335-AFA2-3C7DBB7B42C9}" srcOrd="0" destOrd="0" presId="urn:microsoft.com/office/officeart/2008/layout/LinedList"/>
    <dgm:cxn modelId="{5CAA1CF3-4807-458C-9AF3-52BA7D6AE72E}" type="presOf" srcId="{9AD1A051-CD33-4B30-908C-E8849BC4A589}" destId="{6B6F43A4-625B-41EC-9300-1E070E3FA336}" srcOrd="0" destOrd="0" presId="urn:microsoft.com/office/officeart/2008/layout/LinedList"/>
    <dgm:cxn modelId="{A47307F5-3F70-468B-9F89-244579AA4A92}" type="presOf" srcId="{6EB21432-9878-4CEA-8879-7ED6060686B2}" destId="{E7929907-A517-4A6E-A4B4-355168206904}" srcOrd="0" destOrd="0" presId="urn:microsoft.com/office/officeart/2008/layout/LinedList"/>
    <dgm:cxn modelId="{6AFEF731-59D6-47C8-880D-C3F515FA2810}" type="presParOf" srcId="{2766573A-249E-4379-97BF-694F719FD7A8}" destId="{0B252ED5-09FE-446B-BA56-11C851929186}" srcOrd="0" destOrd="0" presId="urn:microsoft.com/office/officeart/2008/layout/LinedList"/>
    <dgm:cxn modelId="{FC8C899B-C374-43BE-B4CB-56B9C83C3A57}" type="presParOf" srcId="{2766573A-249E-4379-97BF-694F719FD7A8}" destId="{5CEAA99C-5455-4C3B-89C8-722611048480}" srcOrd="1" destOrd="0" presId="urn:microsoft.com/office/officeart/2008/layout/LinedList"/>
    <dgm:cxn modelId="{918D71EA-8D57-445E-84B3-5F749B8536D7}" type="presParOf" srcId="{5CEAA99C-5455-4C3B-89C8-722611048480}" destId="{6B6F43A4-625B-41EC-9300-1E070E3FA336}" srcOrd="0" destOrd="0" presId="urn:microsoft.com/office/officeart/2008/layout/LinedList"/>
    <dgm:cxn modelId="{7050335B-392F-42E7-9C15-FA15E874AF07}" type="presParOf" srcId="{5CEAA99C-5455-4C3B-89C8-722611048480}" destId="{2A1C680B-16F8-4801-A205-C406586738D7}" srcOrd="1" destOrd="0" presId="urn:microsoft.com/office/officeart/2008/layout/LinedList"/>
    <dgm:cxn modelId="{722427FD-5971-4FDA-82A8-526360F6A185}" type="presParOf" srcId="{2766573A-249E-4379-97BF-694F719FD7A8}" destId="{37111548-928D-4285-A6F9-0B5F967CD1C1}" srcOrd="2" destOrd="0" presId="urn:microsoft.com/office/officeart/2008/layout/LinedList"/>
    <dgm:cxn modelId="{422FE7CB-33F0-474A-BD94-A3B28303D264}" type="presParOf" srcId="{2766573A-249E-4379-97BF-694F719FD7A8}" destId="{1913CAF7-3D3B-4BE3-A054-35DBD7C835CA}" srcOrd="3" destOrd="0" presId="urn:microsoft.com/office/officeart/2008/layout/LinedList"/>
    <dgm:cxn modelId="{317B59D2-900E-48A7-B9BD-7BD825616556}" type="presParOf" srcId="{1913CAF7-3D3B-4BE3-A054-35DBD7C835CA}" destId="{A7405114-FC40-4626-A831-2CC23A876187}" srcOrd="0" destOrd="0" presId="urn:microsoft.com/office/officeart/2008/layout/LinedList"/>
    <dgm:cxn modelId="{E15CD5B3-12D3-4A8C-BE78-E24350E7C6D6}" type="presParOf" srcId="{1913CAF7-3D3B-4BE3-A054-35DBD7C835CA}" destId="{177F245F-A631-4E4E-B087-0792318967F5}" srcOrd="1" destOrd="0" presId="urn:microsoft.com/office/officeart/2008/layout/LinedList"/>
    <dgm:cxn modelId="{13ED666D-97A7-42C5-BCB7-48B4436549FB}" type="presParOf" srcId="{2766573A-249E-4379-97BF-694F719FD7A8}" destId="{5FF2FDFB-92DF-4F94-A0DC-4705FFB97BA4}" srcOrd="4" destOrd="0" presId="urn:microsoft.com/office/officeart/2008/layout/LinedList"/>
    <dgm:cxn modelId="{CA5D60A4-7E90-4682-AC69-EF898F651EDC}" type="presParOf" srcId="{2766573A-249E-4379-97BF-694F719FD7A8}" destId="{433B7E2F-CD50-4A56-9554-8BBEC1E1EFBD}" srcOrd="5" destOrd="0" presId="urn:microsoft.com/office/officeart/2008/layout/LinedList"/>
    <dgm:cxn modelId="{CFC10CE5-33A8-4FBE-B690-90F977B26630}" type="presParOf" srcId="{433B7E2F-CD50-4A56-9554-8BBEC1E1EFBD}" destId="{4521BEF9-3431-4B33-B9AF-0CEAA6F76F87}" srcOrd="0" destOrd="0" presId="urn:microsoft.com/office/officeart/2008/layout/LinedList"/>
    <dgm:cxn modelId="{E6CBDC9A-644C-4073-8E3C-B4EEF3B998B4}" type="presParOf" srcId="{433B7E2F-CD50-4A56-9554-8BBEC1E1EFBD}" destId="{9A039457-4EBA-4133-973F-270B88BAE46E}" srcOrd="1" destOrd="0" presId="urn:microsoft.com/office/officeart/2008/layout/LinedList"/>
    <dgm:cxn modelId="{96F434A9-CDB8-46B6-8521-DE6B76230508}" type="presParOf" srcId="{2766573A-249E-4379-97BF-694F719FD7A8}" destId="{8EE7AA51-3350-4E4F-A820-E69E659A33B7}" srcOrd="6" destOrd="0" presId="urn:microsoft.com/office/officeart/2008/layout/LinedList"/>
    <dgm:cxn modelId="{75834F00-6EE4-428F-B79C-04D8936B33DE}" type="presParOf" srcId="{2766573A-249E-4379-97BF-694F719FD7A8}" destId="{7830CA8E-85C1-43D1-AF2D-83EC5E9B02DE}" srcOrd="7" destOrd="0" presId="urn:microsoft.com/office/officeart/2008/layout/LinedList"/>
    <dgm:cxn modelId="{24D4DDA5-006A-49AB-A89A-1450260426CC}" type="presParOf" srcId="{7830CA8E-85C1-43D1-AF2D-83EC5E9B02DE}" destId="{0871B787-CDBC-4335-AFA2-3C7DBB7B42C9}" srcOrd="0" destOrd="0" presId="urn:microsoft.com/office/officeart/2008/layout/LinedList"/>
    <dgm:cxn modelId="{6F794834-9E7D-45AD-976C-7178E7D2901A}" type="presParOf" srcId="{7830CA8E-85C1-43D1-AF2D-83EC5E9B02DE}" destId="{56BE6514-4E80-4512-BE05-ED821F57F58C}" srcOrd="1" destOrd="0" presId="urn:microsoft.com/office/officeart/2008/layout/LinedList"/>
    <dgm:cxn modelId="{E5789A23-E662-4F4A-820F-5521716639EB}" type="presParOf" srcId="{2766573A-249E-4379-97BF-694F719FD7A8}" destId="{DAC02798-4992-4364-BD30-BB6AFE7F1C3B}" srcOrd="8" destOrd="0" presId="urn:microsoft.com/office/officeart/2008/layout/LinedList"/>
    <dgm:cxn modelId="{19F6F779-DB30-430D-8057-8B7F94B69B68}" type="presParOf" srcId="{2766573A-249E-4379-97BF-694F719FD7A8}" destId="{A7ECF973-9F56-441F-B098-A7DC2AE7D1A9}" srcOrd="9" destOrd="0" presId="urn:microsoft.com/office/officeart/2008/layout/LinedList"/>
    <dgm:cxn modelId="{8B555729-9CEF-4BA9-B882-05BDB3BA420B}" type="presParOf" srcId="{A7ECF973-9F56-441F-B098-A7DC2AE7D1A9}" destId="{E7929907-A517-4A6E-A4B4-355168206904}" srcOrd="0" destOrd="0" presId="urn:microsoft.com/office/officeart/2008/layout/LinedList"/>
    <dgm:cxn modelId="{CE5A9DFA-9C00-4FF7-8B62-029610646EB7}" type="presParOf" srcId="{A7ECF973-9F56-441F-B098-A7DC2AE7D1A9}" destId="{5DE8D520-16A2-473A-8AFE-CF4602B7BDF9}"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8495D3-73E9-4B34-BC84-3A6C10ADFFE0}" type="doc">
      <dgm:prSet loTypeId="urn:microsoft.com/office/officeart/2005/8/layout/pyramid2" loCatId="list" qsTypeId="urn:microsoft.com/office/officeart/2005/8/quickstyle/simple1" qsCatId="simple" csTypeId="urn:microsoft.com/office/officeart/2005/8/colors/accent6_2" csCatId="accent6" phldr="1"/>
      <dgm:spPr/>
      <dgm:t>
        <a:bodyPr/>
        <a:lstStyle/>
        <a:p>
          <a:pPr rtl="1"/>
          <a:endParaRPr lang="he-IL"/>
        </a:p>
      </dgm:t>
    </dgm:pt>
    <dgm:pt modelId="{B4BDBA24-643D-412D-BBAB-A849F989673B}">
      <dgm:prSet custT="1"/>
      <dgm:spPr/>
      <dgm:t>
        <a:bodyPr/>
        <a:lstStyle/>
        <a:p>
          <a:pPr algn="r" rtl="1"/>
          <a:r>
            <a:rPr lang="he-IL" sz="1800" dirty="0"/>
            <a:t>השלמת חלקים שעוד לא בוצעו</a:t>
          </a:r>
        </a:p>
      </dgm:t>
    </dgm:pt>
    <dgm:pt modelId="{07C458DD-8C5D-46CB-A420-8E1113BFEE9F}" type="parTrans" cxnId="{A063F315-40DD-47F0-8D73-B67022FF2223}">
      <dgm:prSet/>
      <dgm:spPr/>
      <dgm:t>
        <a:bodyPr/>
        <a:lstStyle/>
        <a:p>
          <a:pPr rtl="1"/>
          <a:endParaRPr lang="he-IL"/>
        </a:p>
      </dgm:t>
    </dgm:pt>
    <dgm:pt modelId="{849D770E-7AFD-467E-87BD-196E2FC0B621}" type="sibTrans" cxnId="{A063F315-40DD-47F0-8D73-B67022FF2223}">
      <dgm:prSet/>
      <dgm:spPr/>
      <dgm:t>
        <a:bodyPr/>
        <a:lstStyle/>
        <a:p>
          <a:pPr rtl="1"/>
          <a:endParaRPr lang="he-IL"/>
        </a:p>
      </dgm:t>
    </dgm:pt>
    <dgm:pt modelId="{85F8CC06-F4FC-4517-8138-D4E43EA8570E}">
      <dgm:prSet custT="1"/>
      <dgm:spPr/>
      <dgm:t>
        <a:bodyPr/>
        <a:lstStyle/>
        <a:p>
          <a:pPr algn="r" rtl="1"/>
          <a:r>
            <a:rPr lang="he-IL" sz="1800" dirty="0" err="1">
              <a:latin typeface="Corbel"/>
            </a:rPr>
            <a:t>multiplayer</a:t>
          </a:r>
          <a:endParaRPr lang="he-IL" sz="1800" dirty="0"/>
        </a:p>
      </dgm:t>
    </dgm:pt>
    <dgm:pt modelId="{663128BF-F8E7-449E-9BA1-BEFB309E49C4}" type="parTrans" cxnId="{F20CF493-CA73-46E1-8F15-E99475861AAF}">
      <dgm:prSet/>
      <dgm:spPr/>
      <dgm:t>
        <a:bodyPr/>
        <a:lstStyle/>
        <a:p>
          <a:pPr rtl="1"/>
          <a:endParaRPr lang="he-IL"/>
        </a:p>
      </dgm:t>
    </dgm:pt>
    <dgm:pt modelId="{24731D4A-C8B0-4AF9-BB0C-C18D79F6475C}" type="sibTrans" cxnId="{F20CF493-CA73-46E1-8F15-E99475861AAF}">
      <dgm:prSet/>
      <dgm:spPr/>
      <dgm:t>
        <a:bodyPr/>
        <a:lstStyle/>
        <a:p>
          <a:pPr rtl="1"/>
          <a:endParaRPr lang="he-IL"/>
        </a:p>
      </dgm:t>
    </dgm:pt>
    <dgm:pt modelId="{DA106E26-54C8-41E1-902A-D4747E619DE8}">
      <dgm:prSet custT="1"/>
      <dgm:spPr/>
      <dgm:t>
        <a:bodyPr/>
        <a:lstStyle/>
        <a:p>
          <a:pPr algn="r" rtl="1"/>
          <a:r>
            <a:rPr lang="he-IL" sz="1800"/>
            <a:t>יכולת הוספת קירות</a:t>
          </a:r>
          <a:r>
            <a:rPr lang="he-IL" sz="1800">
              <a:latin typeface="Corbel"/>
            </a:rPr>
            <a:t> </a:t>
          </a:r>
          <a:r>
            <a:rPr lang="he-IL" sz="1800"/>
            <a:t> ועיצוב המבנה</a:t>
          </a:r>
        </a:p>
      </dgm:t>
    </dgm:pt>
    <dgm:pt modelId="{2C54439D-4689-4805-95C6-24983FD5AA17}" type="parTrans" cxnId="{F508383D-5B7C-417E-BAA0-22A52B0A6CF2}">
      <dgm:prSet/>
      <dgm:spPr/>
      <dgm:t>
        <a:bodyPr/>
        <a:lstStyle/>
        <a:p>
          <a:pPr rtl="1"/>
          <a:endParaRPr lang="he-IL"/>
        </a:p>
      </dgm:t>
    </dgm:pt>
    <dgm:pt modelId="{00D06A55-87AB-4518-B243-525CC3381DF9}" type="sibTrans" cxnId="{F508383D-5B7C-417E-BAA0-22A52B0A6CF2}">
      <dgm:prSet/>
      <dgm:spPr/>
      <dgm:t>
        <a:bodyPr/>
        <a:lstStyle/>
        <a:p>
          <a:pPr rtl="1"/>
          <a:endParaRPr lang="he-IL"/>
        </a:p>
      </dgm:t>
    </dgm:pt>
    <dgm:pt modelId="{2E0DA572-8BF7-437E-92BA-7AD6AB599981}">
      <dgm:prSet custT="1"/>
      <dgm:spPr/>
      <dgm:t>
        <a:bodyPr/>
        <a:lstStyle/>
        <a:p>
          <a:pPr algn="r" rtl="1"/>
          <a:r>
            <a:rPr lang="he-IL" sz="1800" dirty="0"/>
            <a:t>מבנים ואלמנטים התחלתיים נוספים</a:t>
          </a:r>
        </a:p>
      </dgm:t>
    </dgm:pt>
    <dgm:pt modelId="{903368E4-85EB-4968-BA6F-3E9560677573}" type="parTrans" cxnId="{02FE6729-9157-444F-AD05-331FE2C72450}">
      <dgm:prSet/>
      <dgm:spPr/>
      <dgm:t>
        <a:bodyPr/>
        <a:lstStyle/>
        <a:p>
          <a:pPr rtl="1"/>
          <a:endParaRPr lang="he-IL"/>
        </a:p>
      </dgm:t>
    </dgm:pt>
    <dgm:pt modelId="{A5C8B6C7-E085-4A05-9555-711E9FEBA3FE}" type="sibTrans" cxnId="{02FE6729-9157-444F-AD05-331FE2C72450}">
      <dgm:prSet/>
      <dgm:spPr/>
      <dgm:t>
        <a:bodyPr/>
        <a:lstStyle/>
        <a:p>
          <a:pPr rtl="1"/>
          <a:endParaRPr lang="he-IL"/>
        </a:p>
      </dgm:t>
    </dgm:pt>
    <dgm:pt modelId="{F8D15669-EAF6-419C-806A-36ACBAE1AAA0}">
      <dgm:prSet phldr="0" custT="1"/>
      <dgm:spPr/>
      <dgm:t>
        <a:bodyPr/>
        <a:lstStyle/>
        <a:p>
          <a:pPr algn="r" rtl="1"/>
          <a:r>
            <a:rPr lang="he-IL" sz="1800" dirty="0" err="1">
              <a:latin typeface="Corbel"/>
            </a:rPr>
            <a:t>Escape</a:t>
          </a:r>
          <a:r>
            <a:rPr lang="he-IL" sz="1800" dirty="0">
              <a:latin typeface="Corbel"/>
            </a:rPr>
            <a:t> </a:t>
          </a:r>
          <a:r>
            <a:rPr lang="he-IL" sz="1800" dirty="0" err="1">
              <a:latin typeface="Corbel"/>
            </a:rPr>
            <a:t>room</a:t>
          </a:r>
          <a:endParaRPr lang="he-IL" sz="1800" dirty="0">
            <a:latin typeface="Corbel"/>
          </a:endParaRPr>
        </a:p>
      </dgm:t>
    </dgm:pt>
    <dgm:pt modelId="{8D53173A-4B42-42E8-AF9D-D1FA7BD1E58D}" type="parTrans" cxnId="{8C3B0C9F-5279-4AC0-8DEA-B171AE2E8BDB}">
      <dgm:prSet/>
      <dgm:spPr/>
      <dgm:t>
        <a:bodyPr/>
        <a:lstStyle/>
        <a:p>
          <a:endParaRPr lang="en-US"/>
        </a:p>
      </dgm:t>
    </dgm:pt>
    <dgm:pt modelId="{304C2B0A-82CD-4440-A626-DFD4C8328C6D}" type="sibTrans" cxnId="{8C3B0C9F-5279-4AC0-8DEA-B171AE2E8BDB}">
      <dgm:prSet/>
      <dgm:spPr/>
      <dgm:t>
        <a:bodyPr/>
        <a:lstStyle/>
        <a:p>
          <a:endParaRPr lang="en-US"/>
        </a:p>
      </dgm:t>
    </dgm:pt>
    <dgm:pt modelId="{6E2D0177-36D2-42EC-AAF2-C6D9D7AF478D}">
      <dgm:prSet phldr="0" custT="1"/>
      <dgm:spPr/>
      <dgm:t>
        <a:bodyPr/>
        <a:lstStyle/>
        <a:p>
          <a:pPr algn="r" rtl="1"/>
          <a:r>
            <a:rPr lang="he-IL" sz="1800" dirty="0">
              <a:latin typeface="Corbel"/>
            </a:rPr>
            <a:t>הוספת תפריט לנשקים והתנהגויות עבור השחקן</a:t>
          </a:r>
        </a:p>
      </dgm:t>
    </dgm:pt>
    <dgm:pt modelId="{9BC91D2D-E5DA-419B-90E9-10AF3DB9A620}" type="parTrans" cxnId="{B2BF1D33-C950-4420-8622-4E40AD66511E}">
      <dgm:prSet/>
      <dgm:spPr/>
      <dgm:t>
        <a:bodyPr/>
        <a:lstStyle/>
        <a:p>
          <a:endParaRPr lang="en-US"/>
        </a:p>
      </dgm:t>
    </dgm:pt>
    <dgm:pt modelId="{FD067D83-5819-4E4B-9B30-574C39302796}" type="sibTrans" cxnId="{B2BF1D33-C950-4420-8622-4E40AD66511E}">
      <dgm:prSet/>
      <dgm:spPr/>
      <dgm:t>
        <a:bodyPr/>
        <a:lstStyle/>
        <a:p>
          <a:endParaRPr lang="en-US"/>
        </a:p>
      </dgm:t>
    </dgm:pt>
    <dgm:pt modelId="{EF35A12B-36B5-465C-92E6-D66F551D2030}" type="pres">
      <dgm:prSet presAssocID="{7C8495D3-73E9-4B34-BC84-3A6C10ADFFE0}" presName="compositeShape" presStyleCnt="0">
        <dgm:presLayoutVars>
          <dgm:dir/>
          <dgm:resizeHandles/>
        </dgm:presLayoutVars>
      </dgm:prSet>
      <dgm:spPr/>
    </dgm:pt>
    <dgm:pt modelId="{6AFFBF18-6D75-46BA-A6F6-80346864053E}" type="pres">
      <dgm:prSet presAssocID="{7C8495D3-73E9-4B34-BC84-3A6C10ADFFE0}" presName="pyramid" presStyleLbl="node1" presStyleIdx="0" presStyleCnt="1" custLinFactNeighborX="6214" custLinFactNeighborY="11024"/>
      <dgm:spPr/>
    </dgm:pt>
    <dgm:pt modelId="{C8E10E73-9856-40F2-815B-51B67D6C0D37}" type="pres">
      <dgm:prSet presAssocID="{7C8495D3-73E9-4B34-BC84-3A6C10ADFFE0}" presName="theList" presStyleCnt="0"/>
      <dgm:spPr/>
    </dgm:pt>
    <dgm:pt modelId="{2ECAF069-7D59-4814-86CE-E27129BB9800}" type="pres">
      <dgm:prSet presAssocID="{B4BDBA24-643D-412D-BBAB-A849F989673B}" presName="aNode" presStyleLbl="fgAcc1" presStyleIdx="0" presStyleCnt="6">
        <dgm:presLayoutVars>
          <dgm:bulletEnabled val="1"/>
        </dgm:presLayoutVars>
      </dgm:prSet>
      <dgm:spPr/>
    </dgm:pt>
    <dgm:pt modelId="{4F637244-F3DC-4CD7-BB01-D77124542A59}" type="pres">
      <dgm:prSet presAssocID="{B4BDBA24-643D-412D-BBAB-A849F989673B}" presName="aSpace" presStyleCnt="0"/>
      <dgm:spPr/>
    </dgm:pt>
    <dgm:pt modelId="{237D9E7F-181C-4A45-9AD8-120398DA12B4}" type="pres">
      <dgm:prSet presAssocID="{85F8CC06-F4FC-4517-8138-D4E43EA8570E}" presName="aNode" presStyleLbl="fgAcc1" presStyleIdx="1" presStyleCnt="6">
        <dgm:presLayoutVars>
          <dgm:bulletEnabled val="1"/>
        </dgm:presLayoutVars>
      </dgm:prSet>
      <dgm:spPr/>
    </dgm:pt>
    <dgm:pt modelId="{7A1F8EE3-19F6-4841-8EB1-07C4A2027F6A}" type="pres">
      <dgm:prSet presAssocID="{85F8CC06-F4FC-4517-8138-D4E43EA8570E}" presName="aSpace" presStyleCnt="0"/>
      <dgm:spPr/>
    </dgm:pt>
    <dgm:pt modelId="{40026B14-B5CA-43EF-A39B-AAA9076CF0DE}" type="pres">
      <dgm:prSet presAssocID="{DA106E26-54C8-41E1-902A-D4747E619DE8}" presName="aNode" presStyleLbl="fgAcc1" presStyleIdx="2" presStyleCnt="6">
        <dgm:presLayoutVars>
          <dgm:bulletEnabled val="1"/>
        </dgm:presLayoutVars>
      </dgm:prSet>
      <dgm:spPr/>
    </dgm:pt>
    <dgm:pt modelId="{D31E8626-FBBF-44E9-B458-EDD0C6A03F69}" type="pres">
      <dgm:prSet presAssocID="{DA106E26-54C8-41E1-902A-D4747E619DE8}" presName="aSpace" presStyleCnt="0"/>
      <dgm:spPr/>
    </dgm:pt>
    <dgm:pt modelId="{7D5AB65D-AC2F-4AE2-B9F6-75CAC7DF01EB}" type="pres">
      <dgm:prSet presAssocID="{2E0DA572-8BF7-437E-92BA-7AD6AB599981}" presName="aNode" presStyleLbl="fgAcc1" presStyleIdx="3" presStyleCnt="6">
        <dgm:presLayoutVars>
          <dgm:bulletEnabled val="1"/>
        </dgm:presLayoutVars>
      </dgm:prSet>
      <dgm:spPr/>
    </dgm:pt>
    <dgm:pt modelId="{20DE5F6D-580A-4A7C-8352-D4DC79A073CD}" type="pres">
      <dgm:prSet presAssocID="{2E0DA572-8BF7-437E-92BA-7AD6AB599981}" presName="aSpace" presStyleCnt="0"/>
      <dgm:spPr/>
    </dgm:pt>
    <dgm:pt modelId="{E44797D7-6D50-4D3C-B574-9CF65570B6FB}" type="pres">
      <dgm:prSet presAssocID="{F8D15669-EAF6-419C-806A-36ACBAE1AAA0}" presName="aNode" presStyleLbl="fgAcc1" presStyleIdx="4" presStyleCnt="6">
        <dgm:presLayoutVars>
          <dgm:bulletEnabled val="1"/>
        </dgm:presLayoutVars>
      </dgm:prSet>
      <dgm:spPr/>
    </dgm:pt>
    <dgm:pt modelId="{9A06D484-E817-4DEE-9C96-D00EFA0ABB65}" type="pres">
      <dgm:prSet presAssocID="{F8D15669-EAF6-419C-806A-36ACBAE1AAA0}" presName="aSpace" presStyleCnt="0"/>
      <dgm:spPr/>
    </dgm:pt>
    <dgm:pt modelId="{982CD81B-E472-4776-AE8A-C6EDBFCA29BB}" type="pres">
      <dgm:prSet presAssocID="{6E2D0177-36D2-42EC-AAF2-C6D9D7AF478D}" presName="aNode" presStyleLbl="fgAcc1" presStyleIdx="5" presStyleCnt="6">
        <dgm:presLayoutVars>
          <dgm:bulletEnabled val="1"/>
        </dgm:presLayoutVars>
      </dgm:prSet>
      <dgm:spPr/>
    </dgm:pt>
    <dgm:pt modelId="{D3BC8FD1-15CA-4D10-8644-7D5412BBF27C}" type="pres">
      <dgm:prSet presAssocID="{6E2D0177-36D2-42EC-AAF2-C6D9D7AF478D}" presName="aSpace" presStyleCnt="0"/>
      <dgm:spPr/>
    </dgm:pt>
  </dgm:ptLst>
  <dgm:cxnLst>
    <dgm:cxn modelId="{425E5901-9827-4798-A6DE-834815BE260E}" type="presOf" srcId="{B4BDBA24-643D-412D-BBAB-A849F989673B}" destId="{2ECAF069-7D59-4814-86CE-E27129BB9800}" srcOrd="0" destOrd="0" presId="urn:microsoft.com/office/officeart/2005/8/layout/pyramid2"/>
    <dgm:cxn modelId="{A063F315-40DD-47F0-8D73-B67022FF2223}" srcId="{7C8495D3-73E9-4B34-BC84-3A6C10ADFFE0}" destId="{B4BDBA24-643D-412D-BBAB-A849F989673B}" srcOrd="0" destOrd="0" parTransId="{07C458DD-8C5D-46CB-A420-8E1113BFEE9F}" sibTransId="{849D770E-7AFD-467E-87BD-196E2FC0B621}"/>
    <dgm:cxn modelId="{02FE6729-9157-444F-AD05-331FE2C72450}" srcId="{7C8495D3-73E9-4B34-BC84-3A6C10ADFFE0}" destId="{2E0DA572-8BF7-437E-92BA-7AD6AB599981}" srcOrd="3" destOrd="0" parTransId="{903368E4-85EB-4968-BA6F-3E9560677573}" sibTransId="{A5C8B6C7-E085-4A05-9555-711E9FEBA3FE}"/>
    <dgm:cxn modelId="{AFA7482E-E592-4040-BBB0-3883280C7D15}" type="presOf" srcId="{6E2D0177-36D2-42EC-AAF2-C6D9D7AF478D}" destId="{982CD81B-E472-4776-AE8A-C6EDBFCA29BB}" srcOrd="0" destOrd="0" presId="urn:microsoft.com/office/officeart/2005/8/layout/pyramid2"/>
    <dgm:cxn modelId="{B2BF1D33-C950-4420-8622-4E40AD66511E}" srcId="{7C8495D3-73E9-4B34-BC84-3A6C10ADFFE0}" destId="{6E2D0177-36D2-42EC-AAF2-C6D9D7AF478D}" srcOrd="5" destOrd="0" parTransId="{9BC91D2D-E5DA-419B-90E9-10AF3DB9A620}" sibTransId="{FD067D83-5819-4E4B-9B30-574C39302796}"/>
    <dgm:cxn modelId="{F508383D-5B7C-417E-BAA0-22A52B0A6CF2}" srcId="{7C8495D3-73E9-4B34-BC84-3A6C10ADFFE0}" destId="{DA106E26-54C8-41E1-902A-D4747E619DE8}" srcOrd="2" destOrd="0" parTransId="{2C54439D-4689-4805-95C6-24983FD5AA17}" sibTransId="{00D06A55-87AB-4518-B243-525CC3381DF9}"/>
    <dgm:cxn modelId="{F20CF493-CA73-46E1-8F15-E99475861AAF}" srcId="{7C8495D3-73E9-4B34-BC84-3A6C10ADFFE0}" destId="{85F8CC06-F4FC-4517-8138-D4E43EA8570E}" srcOrd="1" destOrd="0" parTransId="{663128BF-F8E7-449E-9BA1-BEFB309E49C4}" sibTransId="{24731D4A-C8B0-4AF9-BB0C-C18D79F6475C}"/>
    <dgm:cxn modelId="{AFE7DF9C-3B99-494F-9D03-1B2451FF992E}" type="presOf" srcId="{DA106E26-54C8-41E1-902A-D4747E619DE8}" destId="{40026B14-B5CA-43EF-A39B-AAA9076CF0DE}" srcOrd="0" destOrd="0" presId="urn:microsoft.com/office/officeart/2005/8/layout/pyramid2"/>
    <dgm:cxn modelId="{8C3B0C9F-5279-4AC0-8DEA-B171AE2E8BDB}" srcId="{7C8495D3-73E9-4B34-BC84-3A6C10ADFFE0}" destId="{F8D15669-EAF6-419C-806A-36ACBAE1AAA0}" srcOrd="4" destOrd="0" parTransId="{8D53173A-4B42-42E8-AF9D-D1FA7BD1E58D}" sibTransId="{304C2B0A-82CD-4440-A626-DFD4C8328C6D}"/>
    <dgm:cxn modelId="{46FF04A0-D13A-4E0C-B46F-85A096D0094F}" type="presOf" srcId="{7C8495D3-73E9-4B34-BC84-3A6C10ADFFE0}" destId="{EF35A12B-36B5-465C-92E6-D66F551D2030}" srcOrd="0" destOrd="0" presId="urn:microsoft.com/office/officeart/2005/8/layout/pyramid2"/>
    <dgm:cxn modelId="{2B4571E6-F828-47FB-A7CB-D4F09C208784}" type="presOf" srcId="{F8D15669-EAF6-419C-806A-36ACBAE1AAA0}" destId="{E44797D7-6D50-4D3C-B574-9CF65570B6FB}" srcOrd="0" destOrd="0" presId="urn:microsoft.com/office/officeart/2005/8/layout/pyramid2"/>
    <dgm:cxn modelId="{955B74EB-7CCB-4C40-BEE6-35112931B2A5}" type="presOf" srcId="{85F8CC06-F4FC-4517-8138-D4E43EA8570E}" destId="{237D9E7F-181C-4A45-9AD8-120398DA12B4}" srcOrd="0" destOrd="0" presId="urn:microsoft.com/office/officeart/2005/8/layout/pyramid2"/>
    <dgm:cxn modelId="{81EFF1FD-80E9-4E0A-9368-67D9889C1FD6}" type="presOf" srcId="{2E0DA572-8BF7-437E-92BA-7AD6AB599981}" destId="{7D5AB65D-AC2F-4AE2-B9F6-75CAC7DF01EB}" srcOrd="0" destOrd="0" presId="urn:microsoft.com/office/officeart/2005/8/layout/pyramid2"/>
    <dgm:cxn modelId="{2780248B-D477-4E02-91F3-5F047E88A9D5}" type="presParOf" srcId="{EF35A12B-36B5-465C-92E6-D66F551D2030}" destId="{6AFFBF18-6D75-46BA-A6F6-80346864053E}" srcOrd="0" destOrd="0" presId="urn:microsoft.com/office/officeart/2005/8/layout/pyramid2"/>
    <dgm:cxn modelId="{FB7327B5-3D41-48D6-B68A-00032624D7AA}" type="presParOf" srcId="{EF35A12B-36B5-465C-92E6-D66F551D2030}" destId="{C8E10E73-9856-40F2-815B-51B67D6C0D37}" srcOrd="1" destOrd="0" presId="urn:microsoft.com/office/officeart/2005/8/layout/pyramid2"/>
    <dgm:cxn modelId="{76387769-3374-40B2-AD40-B17D6B952EAD}" type="presParOf" srcId="{C8E10E73-9856-40F2-815B-51B67D6C0D37}" destId="{2ECAF069-7D59-4814-86CE-E27129BB9800}" srcOrd="0" destOrd="0" presId="urn:microsoft.com/office/officeart/2005/8/layout/pyramid2"/>
    <dgm:cxn modelId="{ED52B653-1247-4F5F-8178-88B9C2B1C05E}" type="presParOf" srcId="{C8E10E73-9856-40F2-815B-51B67D6C0D37}" destId="{4F637244-F3DC-4CD7-BB01-D77124542A59}" srcOrd="1" destOrd="0" presId="urn:microsoft.com/office/officeart/2005/8/layout/pyramid2"/>
    <dgm:cxn modelId="{F48064FB-F950-46ED-9112-E828EF23CAD1}" type="presParOf" srcId="{C8E10E73-9856-40F2-815B-51B67D6C0D37}" destId="{237D9E7F-181C-4A45-9AD8-120398DA12B4}" srcOrd="2" destOrd="0" presId="urn:microsoft.com/office/officeart/2005/8/layout/pyramid2"/>
    <dgm:cxn modelId="{324FCBE1-6855-4CDF-AB8E-B8672973490F}" type="presParOf" srcId="{C8E10E73-9856-40F2-815B-51B67D6C0D37}" destId="{7A1F8EE3-19F6-4841-8EB1-07C4A2027F6A}" srcOrd="3" destOrd="0" presId="urn:microsoft.com/office/officeart/2005/8/layout/pyramid2"/>
    <dgm:cxn modelId="{1AB52465-C152-4172-B549-FC3B4D8A1A9E}" type="presParOf" srcId="{C8E10E73-9856-40F2-815B-51B67D6C0D37}" destId="{40026B14-B5CA-43EF-A39B-AAA9076CF0DE}" srcOrd="4" destOrd="0" presId="urn:microsoft.com/office/officeart/2005/8/layout/pyramid2"/>
    <dgm:cxn modelId="{063E0623-2A18-4CEF-A39F-A9F9572E3DEC}" type="presParOf" srcId="{C8E10E73-9856-40F2-815B-51B67D6C0D37}" destId="{D31E8626-FBBF-44E9-B458-EDD0C6A03F69}" srcOrd="5" destOrd="0" presId="urn:microsoft.com/office/officeart/2005/8/layout/pyramid2"/>
    <dgm:cxn modelId="{AAA3F57D-3F40-48AC-B322-B8236EB73EB1}" type="presParOf" srcId="{C8E10E73-9856-40F2-815B-51B67D6C0D37}" destId="{7D5AB65D-AC2F-4AE2-B9F6-75CAC7DF01EB}" srcOrd="6" destOrd="0" presId="urn:microsoft.com/office/officeart/2005/8/layout/pyramid2"/>
    <dgm:cxn modelId="{5010F395-7CB6-4B68-88A1-2F28B3BA2ED9}" type="presParOf" srcId="{C8E10E73-9856-40F2-815B-51B67D6C0D37}" destId="{20DE5F6D-580A-4A7C-8352-D4DC79A073CD}" srcOrd="7" destOrd="0" presId="urn:microsoft.com/office/officeart/2005/8/layout/pyramid2"/>
    <dgm:cxn modelId="{AC8695C7-CE5D-4E33-B94E-3F60E13B308D}" type="presParOf" srcId="{C8E10E73-9856-40F2-815B-51B67D6C0D37}" destId="{E44797D7-6D50-4D3C-B574-9CF65570B6FB}" srcOrd="8" destOrd="0" presId="urn:microsoft.com/office/officeart/2005/8/layout/pyramid2"/>
    <dgm:cxn modelId="{923686D0-A8CE-427C-BF64-C22C59B5D20B}" type="presParOf" srcId="{C8E10E73-9856-40F2-815B-51B67D6C0D37}" destId="{9A06D484-E817-4DEE-9C96-D00EFA0ABB65}" srcOrd="9" destOrd="0" presId="urn:microsoft.com/office/officeart/2005/8/layout/pyramid2"/>
    <dgm:cxn modelId="{0C56101E-2E6F-4DB2-984F-9305388D1DC1}" type="presParOf" srcId="{C8E10E73-9856-40F2-815B-51B67D6C0D37}" destId="{982CD81B-E472-4776-AE8A-C6EDBFCA29BB}" srcOrd="10" destOrd="0" presId="urn:microsoft.com/office/officeart/2005/8/layout/pyramid2"/>
    <dgm:cxn modelId="{E4C24642-C8CE-47FD-8FDE-7E63179A094C}" type="presParOf" srcId="{C8E10E73-9856-40F2-815B-51B67D6C0D37}" destId="{D3BC8FD1-15CA-4D10-8644-7D5412BBF27C}" srcOrd="11" destOrd="0" presId="urn:microsoft.com/office/officeart/2005/8/layout/pyramid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F4CF3-F515-448E-9D52-5D3209C8706E}">
      <dsp:nvSpPr>
        <dsp:cNvPr id="0" name=""/>
        <dsp:cNvSpPr/>
      </dsp:nvSpPr>
      <dsp:spPr>
        <a:xfrm>
          <a:off x="0" y="3255712"/>
          <a:ext cx="5802775" cy="1068597"/>
        </a:xfrm>
        <a:prstGeom prst="rect">
          <a:avLst/>
        </a:prstGeom>
        <a:solidFill>
          <a:srgbClr val="1C2031"/>
        </a:solidFill>
        <a:ln w="12700" cap="flat" cmpd="sng" algn="ctr">
          <a:solidFill>
            <a:schemeClr val="lt1">
              <a:hueOff val="0"/>
              <a:satOff val="0"/>
              <a:lumOff val="0"/>
              <a:alphaOff val="0"/>
            </a:schemeClr>
          </a:solidFill>
          <a:prstDash val="solid"/>
          <a:miter lim="800000"/>
        </a:ln>
        <a:effectLst>
          <a:glow rad="152400">
            <a:srgbClr val="3B265B"/>
          </a:glo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r" defTabSz="800100" rtl="1">
            <a:lnSpc>
              <a:spcPct val="90000"/>
            </a:lnSpc>
            <a:spcBef>
              <a:spcPct val="0"/>
            </a:spcBef>
            <a:spcAft>
              <a:spcPct val="35000"/>
            </a:spcAft>
            <a:buNone/>
          </a:pPr>
          <a:r>
            <a:rPr lang="he-IL" sz="1800" kern="1200" dirty="0">
              <a:latin typeface="Arial" panose="020B0604020202020204" pitchFamily="34" charset="0"/>
              <a:cs typeface="Arial" panose="020B0604020202020204" pitchFamily="34" charset="0"/>
            </a:rPr>
            <a:t>במשחק שלנו נרצה להוסיף דבר חדש כגון הוספת רעיון ה </a:t>
          </a:r>
          <a:r>
            <a:rPr lang="en-US" sz="1800" kern="1200" dirty="0">
              <a:latin typeface="Arial" panose="020B0604020202020204" pitchFamily="34" charset="0"/>
              <a:cs typeface="Arial" panose="020B0604020202020204" pitchFamily="34" charset="0"/>
            </a:rPr>
            <a:t> </a:t>
          </a:r>
          <a:r>
            <a:rPr lang="en-US" sz="1800" b="1" kern="1200" dirty="0">
              <a:latin typeface="Arial" panose="020B0604020202020204" pitchFamily="34" charset="0"/>
              <a:cs typeface="Arial" panose="020B0604020202020204" pitchFamily="34" charset="0"/>
            </a:rPr>
            <a:t>mini-</a:t>
          </a:r>
          <a:r>
            <a:rPr lang="he-IL" sz="1800" kern="1200" dirty="0">
              <a:latin typeface="Arial" panose="020B0604020202020204" pitchFamily="34" charset="0"/>
              <a:cs typeface="Arial" panose="020B0604020202020204" pitchFamily="34" charset="0"/>
            </a:rPr>
            <a:t> </a:t>
          </a:r>
          <a:r>
            <a:rPr lang="en-US" sz="1800" b="1" kern="1200" dirty="0">
              <a:latin typeface="Arial" panose="020B0604020202020204" pitchFamily="34" charset="0"/>
              <a:cs typeface="Arial" panose="020B0604020202020204" pitchFamily="34" charset="0"/>
            </a:rPr>
            <a:t>games</a:t>
          </a:r>
          <a:r>
            <a:rPr lang="he-IL" sz="1800" kern="1200" dirty="0">
              <a:latin typeface="Arial" panose="020B0604020202020204" pitchFamily="34" charset="0"/>
              <a:cs typeface="Arial" panose="020B0604020202020204" pitchFamily="34" charset="0"/>
            </a:rPr>
            <a:t> למשחק, מה </a:t>
          </a:r>
          <a:r>
            <a:rPr lang="he-IL" sz="1800" kern="1200" dirty="0" err="1">
              <a:latin typeface="Arial" panose="020B0604020202020204" pitchFamily="34" charset="0"/>
              <a:cs typeface="Arial" panose="020B0604020202020204" pitchFamily="34" charset="0"/>
            </a:rPr>
            <a:t>שיתן</a:t>
          </a:r>
          <a:r>
            <a:rPr lang="he-IL" sz="1800" kern="1200" dirty="0">
              <a:latin typeface="Arial" panose="020B0604020202020204" pitchFamily="34" charset="0"/>
              <a:cs typeface="Arial" panose="020B0604020202020204" pitchFamily="34" charset="0"/>
            </a:rPr>
            <a:t> למשחק יתרון על פני משחקים קיימים וכמובן נשתדל לספק חווית משחק מהנה שתעודד את השחקן לחזור ולשחק.</a:t>
          </a:r>
          <a:endParaRPr lang="en-US" sz="1800" kern="1200" dirty="0">
            <a:latin typeface="Arial" panose="020B0604020202020204" pitchFamily="34" charset="0"/>
            <a:cs typeface="Arial" panose="020B0604020202020204" pitchFamily="34" charset="0"/>
          </a:endParaRPr>
        </a:p>
      </dsp:txBody>
      <dsp:txXfrm>
        <a:off x="0" y="3255712"/>
        <a:ext cx="5802775" cy="1068597"/>
      </dsp:txXfrm>
    </dsp:sp>
    <dsp:sp modelId="{063ACB0C-A139-4BCC-8DA1-32884CFAD3D9}">
      <dsp:nvSpPr>
        <dsp:cNvPr id="0" name=""/>
        <dsp:cNvSpPr/>
      </dsp:nvSpPr>
      <dsp:spPr>
        <a:xfrm rot="10800000">
          <a:off x="0" y="1628238"/>
          <a:ext cx="5802775" cy="1643502"/>
        </a:xfrm>
        <a:prstGeom prst="upArrowCallout">
          <a:avLst/>
        </a:prstGeom>
        <a:solidFill>
          <a:srgbClr val="1C2031"/>
        </a:solidFill>
        <a:ln w="12700" cap="flat" cmpd="sng" algn="ctr">
          <a:solidFill>
            <a:schemeClr val="lt1">
              <a:hueOff val="0"/>
              <a:satOff val="0"/>
              <a:lumOff val="0"/>
              <a:alphaOff val="0"/>
            </a:schemeClr>
          </a:solidFill>
          <a:prstDash val="solid"/>
          <a:miter lim="800000"/>
        </a:ln>
        <a:effectLst>
          <a:glow rad="152400">
            <a:srgbClr val="3B265B"/>
          </a:glow>
          <a:outerShdw blurRad="50800" dist="50800" dir="5400000" sx="1000" sy="1000" algn="ctr" rotWithShape="0">
            <a:srgbClr val="000000">
              <a:alpha val="43137"/>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r" defTabSz="800100" rtl="1">
            <a:lnSpc>
              <a:spcPct val="90000"/>
            </a:lnSpc>
            <a:spcBef>
              <a:spcPct val="0"/>
            </a:spcBef>
            <a:spcAft>
              <a:spcPct val="35000"/>
            </a:spcAft>
            <a:buNone/>
          </a:pPr>
          <a:r>
            <a:rPr lang="he-IL" sz="1800" kern="1200" dirty="0">
              <a:latin typeface="Arial" panose="020B0604020202020204" pitchFamily="34" charset="0"/>
              <a:cs typeface="Arial" panose="020B0604020202020204" pitchFamily="34" charset="0"/>
            </a:rPr>
            <a:t>המשחק דומה לרעיון משחקי </a:t>
          </a:r>
          <a:r>
            <a:rPr lang="en-US" sz="1800" kern="1200" dirty="0">
              <a:latin typeface="Arial" panose="020B0604020202020204" pitchFamily="34" charset="0"/>
              <a:cs typeface="Arial" panose="020B0604020202020204" pitchFamily="34" charset="0"/>
            </a:rPr>
            <a:t> RTS</a:t>
          </a:r>
          <a:r>
            <a:rPr lang="he-IL" sz="1800" kern="1200" dirty="0">
              <a:latin typeface="Arial" panose="020B0604020202020204" pitchFamily="34" charset="0"/>
              <a:cs typeface="Arial" panose="020B0604020202020204" pitchFamily="34" charset="0"/>
            </a:rPr>
            <a:t>קיימים כגון:</a:t>
          </a:r>
          <a:r>
            <a:rPr lang="en-US" sz="1800" kern="1200" dirty="0">
              <a:latin typeface="Arial" panose="020B0604020202020204" pitchFamily="34" charset="0"/>
              <a:cs typeface="Arial" panose="020B0604020202020204" pitchFamily="34" charset="0"/>
            </a:rPr>
            <a:t> </a:t>
          </a:r>
          <a:r>
            <a:rPr lang="he-IL" sz="1800" b="1" kern="1200" dirty="0" err="1">
              <a:latin typeface="Arial" panose="020B0604020202020204" pitchFamily="34" charset="0"/>
              <a:cs typeface="Arial" panose="020B0604020202020204" pitchFamily="34" charset="0"/>
              <a:hlinkClick xmlns:r="http://schemas.openxmlformats.org/officeDocument/2006/relationships" r:id="rId1">
                <a:extLst>
                  <a:ext uri="{A12FA001-AC4F-418D-AE19-62706E023703}">
                    <ahyp:hlinkClr xmlns:ahyp="http://schemas.microsoft.com/office/drawing/2018/hyperlinkcolor" val="tx"/>
                  </a:ext>
                </a:extLst>
              </a:hlinkClick>
            </a:rPr>
            <a:t>בומברמן</a:t>
          </a:r>
          <a:r>
            <a:rPr lang="he-IL" sz="1800" kern="1200" dirty="0">
              <a:latin typeface="Arial" panose="020B0604020202020204" pitchFamily="34" charset="0"/>
              <a:cs typeface="Arial" panose="020B0604020202020204" pitchFamily="34" charset="0"/>
            </a:rPr>
            <a:t> </a:t>
          </a:r>
          <a:r>
            <a:rPr lang="he-IL" sz="1800" b="1" kern="1200" dirty="0" err="1">
              <a:latin typeface="Arial" panose="020B0604020202020204" pitchFamily="34" charset="0"/>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ובומבר</a:t>
          </a:r>
          <a:r>
            <a:rPr lang="he-IL" sz="1800" b="1" kern="1200" dirty="0">
              <a:latin typeface="Arial" panose="020B0604020202020204" pitchFamily="34" charset="0"/>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 </a:t>
          </a:r>
          <a:r>
            <a:rPr lang="he-IL" sz="1800" b="1" kern="1200" dirty="0" err="1">
              <a:latin typeface="Arial" panose="020B0604020202020204" pitchFamily="34" charset="0"/>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פרינדס</a:t>
          </a:r>
          <a:r>
            <a:rPr lang="he-IL" sz="1800" kern="1200" dirty="0">
              <a:latin typeface="Arial" panose="020B0604020202020204" pitchFamily="34" charset="0"/>
              <a:cs typeface="Arial" panose="020B0604020202020204" pitchFamily="34" charset="0"/>
              <a:hlinkClick xmlns:r="http://schemas.openxmlformats.org/officeDocument/2006/relationships" r:id="rId2">
                <a:extLst>
                  <a:ext uri="{A12FA001-AC4F-418D-AE19-62706E023703}">
                    <ahyp:hlinkClr xmlns:ahyp="http://schemas.microsoft.com/office/drawing/2018/hyperlinkcolor" val="tx"/>
                  </a:ext>
                </a:extLst>
              </a:hlinkClick>
            </a:rPr>
            <a:t> </a:t>
          </a:r>
          <a:r>
            <a:rPr lang="he-IL" sz="1800" kern="1200" dirty="0">
              <a:latin typeface="Arial" panose="020B0604020202020204" pitchFamily="34" charset="0"/>
              <a:cs typeface="Arial" panose="020B0604020202020204" pitchFamily="34" charset="0"/>
            </a:rPr>
            <a:t>אך יתווספו שיפורים הן מבחינה גרפית והן מבחינת משחקיות</a:t>
          </a:r>
          <a:r>
            <a:rPr lang="en-US" sz="1800" kern="1200" dirty="0">
              <a:latin typeface="Arial" panose="020B0604020202020204" pitchFamily="34" charset="0"/>
              <a:cs typeface="Arial" panose="020B0604020202020204" pitchFamily="34" charset="0"/>
            </a:rPr>
            <a:t>.</a:t>
          </a:r>
          <a:r>
            <a:rPr lang="he-IL" sz="1800" kern="1200" dirty="0">
              <a:latin typeface="Arial" panose="020B0604020202020204" pitchFamily="34" charset="0"/>
              <a:cs typeface="Arial" panose="020B0604020202020204" pitchFamily="34" charset="0"/>
            </a:rPr>
            <a:t> </a:t>
          </a:r>
          <a:endParaRPr lang="en-US" sz="1800" kern="1200" dirty="0">
            <a:latin typeface="Arial" panose="020B0604020202020204" pitchFamily="34" charset="0"/>
            <a:cs typeface="Arial" panose="020B0604020202020204" pitchFamily="34" charset="0"/>
          </a:endParaRPr>
        </a:p>
      </dsp:txBody>
      <dsp:txXfrm rot="10800000">
        <a:off x="0" y="1628238"/>
        <a:ext cx="5802775" cy="1067898"/>
      </dsp:txXfrm>
    </dsp:sp>
    <dsp:sp modelId="{4762259A-5B29-43D1-BB2D-075689007076}">
      <dsp:nvSpPr>
        <dsp:cNvPr id="0" name=""/>
        <dsp:cNvSpPr/>
      </dsp:nvSpPr>
      <dsp:spPr>
        <a:xfrm rot="10800000">
          <a:off x="0" y="764"/>
          <a:ext cx="5802775" cy="1643502"/>
        </a:xfrm>
        <a:prstGeom prst="upArrowCallout">
          <a:avLst/>
        </a:prstGeom>
        <a:solidFill>
          <a:srgbClr val="1C2031"/>
        </a:solidFill>
        <a:ln w="12700" cap="flat" cmpd="sng" algn="ctr">
          <a:solidFill>
            <a:schemeClr val="lt1">
              <a:hueOff val="0"/>
              <a:satOff val="0"/>
              <a:lumOff val="0"/>
              <a:alphaOff val="0"/>
            </a:schemeClr>
          </a:solidFill>
          <a:prstDash val="solid"/>
          <a:miter lim="800000"/>
        </a:ln>
        <a:effectLst>
          <a:glow rad="152400">
            <a:srgbClr val="3B265B"/>
          </a:glo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r" defTabSz="800100" rtl="1">
            <a:lnSpc>
              <a:spcPct val="90000"/>
            </a:lnSpc>
            <a:spcBef>
              <a:spcPct val="0"/>
            </a:spcBef>
            <a:spcAft>
              <a:spcPct val="35000"/>
            </a:spcAft>
            <a:buNone/>
          </a:pPr>
          <a:r>
            <a:rPr lang="he-IL" sz="1800" kern="1200" dirty="0">
              <a:latin typeface="Arial" panose="020B0604020202020204" pitchFamily="34" charset="0"/>
              <a:cs typeface="Arial" panose="020B0604020202020204" pitchFamily="34" charset="0"/>
            </a:rPr>
            <a:t>פיתוח משחק </a:t>
          </a:r>
          <a:r>
            <a:rPr lang="en-US" sz="1800" kern="1200" dirty="0">
              <a:latin typeface="Arial" panose="020B0604020202020204" pitchFamily="34" charset="0"/>
              <a:cs typeface="Arial" panose="020B0604020202020204" pitchFamily="34" charset="0"/>
            </a:rPr>
            <a:t> </a:t>
          </a:r>
          <a:r>
            <a:rPr lang="en-US" sz="1800" b="1" kern="1200" dirty="0">
              <a:latin typeface="Arial" panose="020B0604020202020204" pitchFamily="34" charset="0"/>
              <a:cs typeface="Arial" panose="020B0604020202020204" pitchFamily="34" charset="0"/>
            </a:rPr>
            <a:t>RTS</a:t>
          </a:r>
          <a:r>
            <a:rPr lang="he-IL" sz="1800" b="1" kern="1200" dirty="0">
              <a:latin typeface="Arial" panose="020B0604020202020204" pitchFamily="34" charset="0"/>
              <a:cs typeface="Arial" panose="020B0604020202020204" pitchFamily="34" charset="0"/>
            </a:rPr>
            <a:t>(אסטרטגיה בזמן אמת)</a:t>
          </a:r>
          <a:r>
            <a:rPr lang="he-IL" sz="1800" kern="1200" dirty="0">
              <a:latin typeface="Arial" panose="020B0604020202020204" pitchFamily="34" charset="0"/>
              <a:cs typeface="Arial" panose="020B0604020202020204" pitchFamily="34" charset="0"/>
            </a:rPr>
            <a:t> בסביבה תלת-ממדית ע"י פיתוח משחק בשפת       ושימוש במנוע גרפי </a:t>
          </a:r>
          <a:endParaRPr lang="en-US" sz="1800" kern="1200" dirty="0">
            <a:latin typeface="Arial" panose="020B0604020202020204" pitchFamily="34" charset="0"/>
            <a:cs typeface="Arial" panose="020B0604020202020204" pitchFamily="34" charset="0"/>
          </a:endParaRPr>
        </a:p>
      </dsp:txBody>
      <dsp:txXfrm rot="10800000">
        <a:off x="0" y="764"/>
        <a:ext cx="5802775" cy="10678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E79811-EFE5-4F65-B4BE-7092DD0C5765}">
      <dsp:nvSpPr>
        <dsp:cNvPr id="0" name=""/>
        <dsp:cNvSpPr/>
      </dsp:nvSpPr>
      <dsp:spPr>
        <a:xfrm>
          <a:off x="0" y="0"/>
          <a:ext cx="4404852"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9C0E552-2226-4E5E-B6AE-58113C15C7FA}">
      <dsp:nvSpPr>
        <dsp:cNvPr id="0" name=""/>
        <dsp:cNvSpPr/>
      </dsp:nvSpPr>
      <dsp:spPr>
        <a:xfrm>
          <a:off x="0" y="0"/>
          <a:ext cx="4404852" cy="1911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r" defTabSz="800100" rtl="1">
            <a:lnSpc>
              <a:spcPct val="100000"/>
            </a:lnSpc>
            <a:spcBef>
              <a:spcPct val="0"/>
            </a:spcBef>
            <a:spcAft>
              <a:spcPct val="35000"/>
            </a:spcAft>
            <a:buNone/>
          </a:pPr>
          <a:r>
            <a:rPr lang="he-IL" sz="1800" kern="1200" dirty="0">
              <a:latin typeface="Arial" panose="020B0604020202020204" pitchFamily="34" charset="0"/>
              <a:cs typeface="Arial" panose="020B0604020202020204" pitchFamily="34" charset="0"/>
            </a:rPr>
            <a:t>משחקי וידאו, כולל משחקי </a:t>
          </a:r>
          <a:r>
            <a:rPr lang="en-US" sz="1800" kern="1200" dirty="0">
              <a:latin typeface="Arial" panose="020B0604020202020204" pitchFamily="34" charset="0"/>
              <a:cs typeface="Arial" panose="020B0604020202020204" pitchFamily="34" charset="0"/>
            </a:rPr>
            <a:t> RTS</a:t>
          </a:r>
          <a:r>
            <a:rPr lang="he-IL" sz="1800" kern="1200" dirty="0">
              <a:latin typeface="Arial" panose="020B0604020202020204" pitchFamily="34" charset="0"/>
              <a:cs typeface="Arial" panose="020B0604020202020204" pitchFamily="34" charset="0"/>
            </a:rPr>
            <a:t>ומיני-משחקים, משפרים באופן חיובי מיומנויות קוגניטיביות כמו תיאום עין יד ויכולות חזותיות-מרחביות. </a:t>
          </a:r>
          <a:endParaRPr lang="en-US" sz="1800" kern="1200" dirty="0">
            <a:latin typeface="Arial" panose="020B0604020202020204" pitchFamily="34" charset="0"/>
            <a:cs typeface="Arial" panose="020B0604020202020204" pitchFamily="34" charset="0"/>
          </a:endParaRPr>
        </a:p>
      </dsp:txBody>
      <dsp:txXfrm>
        <a:off x="0" y="0"/>
        <a:ext cx="4404852" cy="1911499"/>
      </dsp:txXfrm>
    </dsp:sp>
    <dsp:sp modelId="{54FF2946-BCCD-43ED-B5C9-76507F1F0C05}">
      <dsp:nvSpPr>
        <dsp:cNvPr id="0" name=""/>
        <dsp:cNvSpPr/>
      </dsp:nvSpPr>
      <dsp:spPr>
        <a:xfrm>
          <a:off x="0" y="1911499"/>
          <a:ext cx="4404852" cy="0"/>
        </a:xfrm>
        <a:prstGeom prst="lin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FBC195-7915-414B-9436-A08F19634DD5}">
      <dsp:nvSpPr>
        <dsp:cNvPr id="0" name=""/>
        <dsp:cNvSpPr/>
      </dsp:nvSpPr>
      <dsp:spPr>
        <a:xfrm>
          <a:off x="0" y="1911499"/>
          <a:ext cx="4404852" cy="1911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r" defTabSz="800100" rtl="1">
            <a:lnSpc>
              <a:spcPct val="100000"/>
            </a:lnSpc>
            <a:spcBef>
              <a:spcPct val="0"/>
            </a:spcBef>
            <a:spcAft>
              <a:spcPct val="35000"/>
            </a:spcAft>
            <a:buNone/>
          </a:pPr>
          <a:r>
            <a:rPr lang="he-IL" sz="1800" kern="1200" dirty="0">
              <a:latin typeface="Arial" panose="020B0604020202020204" pitchFamily="34" charset="0"/>
              <a:cs typeface="Arial" panose="020B0604020202020204" pitchFamily="34" charset="0"/>
            </a:rPr>
            <a:t>שיפורים אלה מתרחבים מעבר למשחקים, ומשפיעים על תרחישים בעולם האמיתי. אנשים, כולל אלה עם </a:t>
          </a:r>
          <a:r>
            <a:rPr lang="en-US" sz="1800" kern="1200" dirty="0">
              <a:latin typeface="Arial" panose="020B0604020202020204" pitchFamily="34" charset="0"/>
              <a:cs typeface="Arial" panose="020B0604020202020204" pitchFamily="34" charset="0"/>
            </a:rPr>
            <a:t>,ADHD </a:t>
          </a:r>
          <a:r>
            <a:rPr lang="he-IL" sz="1800" kern="1200" dirty="0">
              <a:latin typeface="Arial" panose="020B0604020202020204" pitchFamily="34" charset="0"/>
              <a:cs typeface="Arial" panose="020B0604020202020204" pitchFamily="34" charset="0"/>
            </a:rPr>
            <a:t> יכולים לחוות באופן טבעי שיפורים התנהגותיים וקוגניטיביים באמצעות מעורבות פעילה במשחקי וידאו. משחקי </a:t>
          </a:r>
          <a:r>
            <a:rPr lang="en-US" sz="1800" kern="1200" dirty="0">
              <a:latin typeface="Arial" panose="020B0604020202020204" pitchFamily="34" charset="0"/>
              <a:cs typeface="Arial" panose="020B0604020202020204" pitchFamily="34" charset="0"/>
            </a:rPr>
            <a:t>RTS </a:t>
          </a:r>
          <a:r>
            <a:rPr lang="he-IL" sz="1800" kern="1200" dirty="0">
              <a:latin typeface="Arial" panose="020B0604020202020204" pitchFamily="34" charset="0"/>
              <a:cs typeface="Arial" panose="020B0604020202020204" pitchFamily="34" charset="0"/>
            </a:rPr>
            <a:t> ומיני-משחקים מציעים כלי רב עוצמה לשיפור היכולות הקוגניטיביות </a:t>
          </a:r>
          <a:r>
            <a:rPr lang="en-US" sz="1800" kern="1200" dirty="0">
              <a:latin typeface="Arial" panose="020B0604020202020204" pitchFamily="34" charset="0"/>
              <a:cs typeface="Arial" panose="020B0604020202020204" pitchFamily="34" charset="0"/>
            </a:rPr>
            <a:t>.</a:t>
          </a:r>
        </a:p>
      </dsp:txBody>
      <dsp:txXfrm>
        <a:off x="0" y="1911499"/>
        <a:ext cx="4404852" cy="1911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37EBD-3C6B-47BD-98DF-D572E5181CB2}">
      <dsp:nvSpPr>
        <dsp:cNvPr id="0" name=""/>
        <dsp:cNvSpPr/>
      </dsp:nvSpPr>
      <dsp:spPr>
        <a:xfrm>
          <a:off x="1137952" y="2454738"/>
          <a:ext cx="269055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1B867C-AFB6-42E0-8937-B4259B091FE9}">
      <dsp:nvSpPr>
        <dsp:cNvPr id="0" name=""/>
        <dsp:cNvSpPr/>
      </dsp:nvSpPr>
      <dsp:spPr>
        <a:xfrm>
          <a:off x="1137952" y="1516794"/>
          <a:ext cx="230466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52703-A25D-4FBC-8DC8-BA8EF295A84C}">
      <dsp:nvSpPr>
        <dsp:cNvPr id="0" name=""/>
        <dsp:cNvSpPr/>
      </dsp:nvSpPr>
      <dsp:spPr>
        <a:xfrm>
          <a:off x="1137952" y="578851"/>
          <a:ext cx="269055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58825-C2E4-42AA-8D7A-01CBDE83B013}">
      <dsp:nvSpPr>
        <dsp:cNvPr id="0" name=""/>
        <dsp:cNvSpPr/>
      </dsp:nvSpPr>
      <dsp:spPr>
        <a:xfrm>
          <a:off x="0" y="0"/>
          <a:ext cx="1871973" cy="2679837"/>
        </a:xfrm>
        <a:prstGeom prst="ellipse">
          <a:avLst/>
        </a:prstGeom>
        <a:blipFill rotWithShape="1">
          <a:blip xmlns:r="http://schemas.openxmlformats.org/officeDocument/2006/relationships" r:embed="rId1" cstate="print">
            <a:extLst>
              <a:ext uri="{28A0092B-C50C-407E-A947-70E740481C1C}">
                <a14:useLocalDpi xmlns:a14="http://schemas.microsoft.com/office/drawing/2010/main"/>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06BDCF5-DF2A-4A9A-85BD-7FBACCA8A309}">
      <dsp:nvSpPr>
        <dsp:cNvPr id="0" name=""/>
        <dsp:cNvSpPr/>
      </dsp:nvSpPr>
      <dsp:spPr>
        <a:xfrm>
          <a:off x="280404" y="1599869"/>
          <a:ext cx="1715096" cy="884346"/>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r" defTabSz="666750" rtl="1">
            <a:lnSpc>
              <a:spcPct val="90000"/>
            </a:lnSpc>
            <a:spcBef>
              <a:spcPct val="0"/>
            </a:spcBef>
            <a:spcAft>
              <a:spcPct val="35000"/>
            </a:spcAft>
            <a:buNone/>
          </a:pPr>
          <a:r>
            <a:rPr lang="he-IL" sz="1500" kern="1200">
              <a:solidFill>
                <a:schemeClr val="tx1">
                  <a:lumMod val="95000"/>
                </a:schemeClr>
              </a:solidFill>
              <a:latin typeface="Arial"/>
              <a:cs typeface="Arial"/>
            </a:rPr>
            <a:t> </a:t>
          </a:r>
          <a:endParaRPr lang="en-US" sz="1500" kern="1200"/>
        </a:p>
      </dsp:txBody>
      <dsp:txXfrm>
        <a:off x="280404" y="1599869"/>
        <a:ext cx="1715096" cy="884346"/>
      </dsp:txXfrm>
    </dsp:sp>
    <dsp:sp modelId="{E3E88211-D8DC-4343-92C8-D09AE41D30CC}">
      <dsp:nvSpPr>
        <dsp:cNvPr id="0" name=""/>
        <dsp:cNvSpPr/>
      </dsp:nvSpPr>
      <dsp:spPr>
        <a:xfrm>
          <a:off x="3426534" y="176876"/>
          <a:ext cx="803951" cy="803951"/>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425BC5B-EAAE-43F9-9B7C-AD707AF36C50}">
      <dsp:nvSpPr>
        <dsp:cNvPr id="0" name=""/>
        <dsp:cNvSpPr/>
      </dsp:nvSpPr>
      <dsp:spPr>
        <a:xfrm>
          <a:off x="4230485" y="176876"/>
          <a:ext cx="927223" cy="803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0" rIns="57150" bIns="0" numCol="1" spcCol="1270" anchor="ctr" anchorCtr="0">
          <a:noAutofit/>
        </a:bodyPr>
        <a:lstStyle/>
        <a:p>
          <a:pPr marL="0" lvl="0" indent="0" algn="r" defTabSz="666750" rtl="1">
            <a:lnSpc>
              <a:spcPct val="90000"/>
            </a:lnSpc>
            <a:spcBef>
              <a:spcPct val="0"/>
            </a:spcBef>
            <a:spcAft>
              <a:spcPct val="35000"/>
            </a:spcAft>
            <a:buNone/>
          </a:pPr>
          <a:r>
            <a:rPr lang="he-IL" sz="1500" kern="1200" dirty="0">
              <a:solidFill>
                <a:schemeClr val="tx1">
                  <a:lumMod val="95000"/>
                </a:schemeClr>
              </a:solidFill>
              <a:latin typeface="Arial"/>
              <a:cs typeface="Arial"/>
            </a:rPr>
            <a:t>העומק וההתאמה האישית של המשחק מאכזבים   </a:t>
          </a:r>
          <a:endParaRPr lang="he-IL" sz="1500" kern="1200" dirty="0">
            <a:solidFill>
              <a:schemeClr val="tx1">
                <a:lumMod val="95000"/>
              </a:schemeClr>
            </a:solidFill>
            <a:latin typeface="Calibri" panose="020F0502020204030204"/>
            <a:cs typeface="Calibri" panose="020F0502020204030204"/>
          </a:endParaRPr>
        </a:p>
      </dsp:txBody>
      <dsp:txXfrm>
        <a:off x="4230485" y="176876"/>
        <a:ext cx="927223" cy="803951"/>
      </dsp:txXfrm>
    </dsp:sp>
    <dsp:sp modelId="{923B9B9F-A55B-4052-AB19-6DF1664467F5}">
      <dsp:nvSpPr>
        <dsp:cNvPr id="0" name=""/>
        <dsp:cNvSpPr/>
      </dsp:nvSpPr>
      <dsp:spPr>
        <a:xfrm>
          <a:off x="3040637" y="1114819"/>
          <a:ext cx="803951" cy="803951"/>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8A55AD-AC5A-4ED4-8E48-BB6233714F68}">
      <dsp:nvSpPr>
        <dsp:cNvPr id="0" name=""/>
        <dsp:cNvSpPr/>
      </dsp:nvSpPr>
      <dsp:spPr>
        <a:xfrm>
          <a:off x="3844588" y="1114819"/>
          <a:ext cx="1165394" cy="803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0" rIns="57150" bIns="0" numCol="1" spcCol="1270" anchor="ctr" anchorCtr="0">
          <a:noAutofit/>
        </a:bodyPr>
        <a:lstStyle/>
        <a:p>
          <a:pPr marL="0" lvl="0" indent="0" algn="r" defTabSz="666750" rtl="1">
            <a:lnSpc>
              <a:spcPct val="90000"/>
            </a:lnSpc>
            <a:spcBef>
              <a:spcPct val="0"/>
            </a:spcBef>
            <a:spcAft>
              <a:spcPct val="35000"/>
            </a:spcAft>
            <a:buNone/>
          </a:pPr>
          <a:r>
            <a:rPr lang="he-IL" sz="1500" kern="1200" dirty="0">
              <a:solidFill>
                <a:schemeClr val="tx1">
                  <a:lumMod val="95000"/>
                </a:schemeClr>
              </a:solidFill>
              <a:latin typeface="Arial"/>
              <a:cs typeface="Arial"/>
            </a:rPr>
            <a:t>חוסר יצירתיות וחדשנות   </a:t>
          </a:r>
          <a:endParaRPr lang="he-IL" sz="1500" kern="1200" dirty="0">
            <a:solidFill>
              <a:schemeClr val="tx1">
                <a:lumMod val="95000"/>
              </a:schemeClr>
            </a:solidFill>
            <a:ea typeface="+mn-lt"/>
            <a:cs typeface="+mn-lt"/>
          </a:endParaRPr>
        </a:p>
      </dsp:txBody>
      <dsp:txXfrm>
        <a:off x="3844588" y="1114819"/>
        <a:ext cx="1165394" cy="803951"/>
      </dsp:txXfrm>
    </dsp:sp>
    <dsp:sp modelId="{8287F269-347A-4532-89FD-D528BFE5FE9A}">
      <dsp:nvSpPr>
        <dsp:cNvPr id="0" name=""/>
        <dsp:cNvSpPr/>
      </dsp:nvSpPr>
      <dsp:spPr>
        <a:xfrm>
          <a:off x="3426534" y="2052762"/>
          <a:ext cx="803951" cy="803951"/>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E3E33249-27CE-4EE4-9668-34123AFB69BD}">
      <dsp:nvSpPr>
        <dsp:cNvPr id="0" name=""/>
        <dsp:cNvSpPr/>
      </dsp:nvSpPr>
      <dsp:spPr>
        <a:xfrm>
          <a:off x="4230485" y="2052762"/>
          <a:ext cx="927223" cy="803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0" rIns="57150" bIns="0" numCol="1" spcCol="1270" anchor="ctr" anchorCtr="0">
          <a:noAutofit/>
        </a:bodyPr>
        <a:lstStyle/>
        <a:p>
          <a:pPr marL="0" lvl="0" indent="0" algn="r" defTabSz="666750" rtl="1">
            <a:lnSpc>
              <a:spcPct val="90000"/>
            </a:lnSpc>
            <a:spcBef>
              <a:spcPct val="0"/>
            </a:spcBef>
            <a:spcAft>
              <a:spcPct val="35000"/>
            </a:spcAft>
            <a:buNone/>
          </a:pPr>
          <a:r>
            <a:rPr lang="he-IL" sz="1500" kern="1200" dirty="0">
              <a:solidFill>
                <a:schemeClr val="tx1">
                  <a:lumMod val="95000"/>
                </a:schemeClr>
              </a:solidFill>
              <a:latin typeface="Arial"/>
              <a:cs typeface="Arial"/>
            </a:rPr>
            <a:t>אויבים במעקב לפעמים יוצאים מהמסגרת    </a:t>
          </a:r>
          <a:endParaRPr lang="he-IL" sz="1500" kern="1200" dirty="0">
            <a:solidFill>
              <a:schemeClr val="tx1">
                <a:lumMod val="95000"/>
              </a:schemeClr>
            </a:solidFill>
            <a:ea typeface="+mn-lt"/>
            <a:cs typeface="+mn-lt"/>
          </a:endParaRPr>
        </a:p>
      </dsp:txBody>
      <dsp:txXfrm>
        <a:off x="4230485" y="2052762"/>
        <a:ext cx="927223" cy="803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37EBD-3C6B-47BD-98DF-D572E5181CB2}">
      <dsp:nvSpPr>
        <dsp:cNvPr id="0" name=""/>
        <dsp:cNvSpPr/>
      </dsp:nvSpPr>
      <dsp:spPr>
        <a:xfrm>
          <a:off x="1161794" y="2400286"/>
          <a:ext cx="2835161"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1B867C-AFB6-42E0-8937-B4259B091FE9}">
      <dsp:nvSpPr>
        <dsp:cNvPr id="0" name=""/>
        <dsp:cNvSpPr/>
      </dsp:nvSpPr>
      <dsp:spPr>
        <a:xfrm>
          <a:off x="1161794" y="1411932"/>
          <a:ext cx="2428524"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52703-A25D-4FBC-8DC8-BA8EF295A84C}">
      <dsp:nvSpPr>
        <dsp:cNvPr id="0" name=""/>
        <dsp:cNvSpPr/>
      </dsp:nvSpPr>
      <dsp:spPr>
        <a:xfrm>
          <a:off x="1161794" y="423579"/>
          <a:ext cx="2835161"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058825-C2E4-42AA-8D7A-01CBDE83B013}">
      <dsp:nvSpPr>
        <dsp:cNvPr id="0" name=""/>
        <dsp:cNvSpPr/>
      </dsp:nvSpPr>
      <dsp:spPr>
        <a:xfrm>
          <a:off x="0" y="0"/>
          <a:ext cx="1823313" cy="2823866"/>
        </a:xfrm>
        <a:prstGeom prst="ellipse">
          <a:avLst/>
        </a:prstGeom>
        <a:blipFill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06BDCF5-DF2A-4A9A-85BD-7FBACCA8A309}">
      <dsp:nvSpPr>
        <dsp:cNvPr id="0" name=""/>
        <dsp:cNvSpPr/>
      </dsp:nvSpPr>
      <dsp:spPr>
        <a:xfrm>
          <a:off x="258157" y="1499472"/>
          <a:ext cx="1807274" cy="931875"/>
        </a:xfrm>
        <a:prstGeom prst="rect">
          <a:avLst/>
        </a:prstGeom>
        <a:noFill/>
        <a:ln>
          <a:noFill/>
        </a:ln>
        <a:effectLst/>
        <a:scene3d>
          <a:camera prst="orthographicFront"/>
          <a:lightRig rig="flat" dir="t"/>
        </a:scene3d>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b" anchorCtr="0">
          <a:noAutofit/>
        </a:bodyPr>
        <a:lstStyle/>
        <a:p>
          <a:pPr marL="0" lvl="0" indent="0" algn="r" defTabSz="666750" rtl="1">
            <a:lnSpc>
              <a:spcPct val="90000"/>
            </a:lnSpc>
            <a:spcBef>
              <a:spcPct val="0"/>
            </a:spcBef>
            <a:spcAft>
              <a:spcPct val="35000"/>
            </a:spcAft>
            <a:buNone/>
          </a:pPr>
          <a:r>
            <a:rPr lang="he-IL" sz="1500" kern="1200">
              <a:solidFill>
                <a:schemeClr val="tx1">
                  <a:lumMod val="95000"/>
                </a:schemeClr>
              </a:solidFill>
              <a:latin typeface="Arial" panose="020B0604020202020204" pitchFamily="34" charset="0"/>
              <a:cs typeface="Arial" panose="020B0604020202020204" pitchFamily="34" charset="0"/>
            </a:rPr>
            <a:t> </a:t>
          </a:r>
          <a:endParaRPr lang="en-US" sz="1500" kern="1200">
            <a:latin typeface="Arial" panose="020B0604020202020204" pitchFamily="34" charset="0"/>
            <a:cs typeface="Arial" panose="020B0604020202020204" pitchFamily="34" charset="0"/>
          </a:endParaRPr>
        </a:p>
      </dsp:txBody>
      <dsp:txXfrm>
        <a:off x="258157" y="1499472"/>
        <a:ext cx="1807274" cy="931875"/>
      </dsp:txXfrm>
    </dsp:sp>
    <dsp:sp modelId="{E3E88211-D8DC-4343-92C8-D09AE41D30CC}">
      <dsp:nvSpPr>
        <dsp:cNvPr id="0" name=""/>
        <dsp:cNvSpPr/>
      </dsp:nvSpPr>
      <dsp:spPr>
        <a:xfrm>
          <a:off x="3573376" y="0"/>
          <a:ext cx="847159" cy="847159"/>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425BC5B-EAAE-43F9-9B7C-AD707AF36C50}">
      <dsp:nvSpPr>
        <dsp:cNvPr id="0" name=""/>
        <dsp:cNvSpPr/>
      </dsp:nvSpPr>
      <dsp:spPr>
        <a:xfrm>
          <a:off x="4420536" y="0"/>
          <a:ext cx="1014399" cy="84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0" rIns="57150" bIns="0" numCol="1" spcCol="1270" anchor="ctr" anchorCtr="0">
          <a:noAutofit/>
        </a:bodyPr>
        <a:lstStyle/>
        <a:p>
          <a:pPr marL="0" lvl="0" indent="0" algn="r" defTabSz="666750" rtl="1">
            <a:lnSpc>
              <a:spcPct val="90000"/>
            </a:lnSpc>
            <a:spcBef>
              <a:spcPct val="0"/>
            </a:spcBef>
            <a:spcAft>
              <a:spcPct val="35000"/>
            </a:spcAft>
            <a:buNone/>
          </a:pPr>
          <a:r>
            <a:rPr lang="he-IL" sz="1500" kern="1200" dirty="0">
              <a:latin typeface="Arial" panose="020B0604020202020204" pitchFamily="34" charset="0"/>
              <a:ea typeface="+mn-lt"/>
              <a:cs typeface="Arial" panose="020B0604020202020204" pitchFamily="34" charset="0"/>
            </a:rPr>
            <a:t>ריבוי פרסומות     </a:t>
          </a:r>
          <a:endParaRPr lang="he-IL" sz="1500" kern="1200" dirty="0">
            <a:solidFill>
              <a:schemeClr val="tx1">
                <a:lumMod val="95000"/>
              </a:schemeClr>
            </a:solidFill>
            <a:latin typeface="Arial" panose="020B0604020202020204" pitchFamily="34" charset="0"/>
            <a:cs typeface="Arial" panose="020B0604020202020204" pitchFamily="34" charset="0"/>
          </a:endParaRPr>
        </a:p>
      </dsp:txBody>
      <dsp:txXfrm>
        <a:off x="4420536" y="0"/>
        <a:ext cx="1014399" cy="847159"/>
      </dsp:txXfrm>
    </dsp:sp>
    <dsp:sp modelId="{923B9B9F-A55B-4052-AB19-6DF1664467F5}">
      <dsp:nvSpPr>
        <dsp:cNvPr id="0" name=""/>
        <dsp:cNvSpPr/>
      </dsp:nvSpPr>
      <dsp:spPr>
        <a:xfrm>
          <a:off x="3166739" y="988353"/>
          <a:ext cx="847159" cy="847159"/>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258A55AD-AC5A-4ED4-8E48-BB6233714F68}">
      <dsp:nvSpPr>
        <dsp:cNvPr id="0" name=""/>
        <dsp:cNvSpPr/>
      </dsp:nvSpPr>
      <dsp:spPr>
        <a:xfrm>
          <a:off x="4013899" y="988353"/>
          <a:ext cx="1419802" cy="84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0" rIns="57150" bIns="0" numCol="1" spcCol="1270" anchor="ctr" anchorCtr="0">
          <a:noAutofit/>
        </a:bodyPr>
        <a:lstStyle/>
        <a:p>
          <a:pPr marL="0" lvl="0" indent="0" algn="r" defTabSz="666750" rtl="1">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קצב האינטרנט לעומת אפליקציות אחרות שרצות על אותו מכשיר </a:t>
          </a:r>
          <a:endParaRPr lang="he-IL" sz="1500" kern="1200" dirty="0">
            <a:solidFill>
              <a:schemeClr val="tx1">
                <a:lumMod val="95000"/>
              </a:schemeClr>
            </a:solidFill>
            <a:latin typeface="Arial" panose="020B0604020202020204" pitchFamily="34" charset="0"/>
            <a:ea typeface="+mn-lt"/>
            <a:cs typeface="Arial" panose="020B0604020202020204" pitchFamily="34" charset="0"/>
          </a:endParaRPr>
        </a:p>
      </dsp:txBody>
      <dsp:txXfrm>
        <a:off x="4013899" y="988353"/>
        <a:ext cx="1419802" cy="847159"/>
      </dsp:txXfrm>
    </dsp:sp>
    <dsp:sp modelId="{8287F269-347A-4532-89FD-D528BFE5FE9A}">
      <dsp:nvSpPr>
        <dsp:cNvPr id="0" name=""/>
        <dsp:cNvSpPr/>
      </dsp:nvSpPr>
      <dsp:spPr>
        <a:xfrm>
          <a:off x="3573376" y="1976706"/>
          <a:ext cx="847159" cy="847159"/>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E3E33249-27CE-4EE4-9668-34123AFB69BD}">
      <dsp:nvSpPr>
        <dsp:cNvPr id="0" name=""/>
        <dsp:cNvSpPr/>
      </dsp:nvSpPr>
      <dsp:spPr>
        <a:xfrm>
          <a:off x="4420536" y="1976706"/>
          <a:ext cx="1013603" cy="847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0" rIns="57150" bIns="0" numCol="1" spcCol="1270" anchor="ctr" anchorCtr="0">
          <a:noAutofit/>
        </a:bodyPr>
        <a:lstStyle/>
        <a:p>
          <a:pPr marL="0" lvl="0" indent="0" algn="r" defTabSz="666750" rtl="1">
            <a:lnSpc>
              <a:spcPct val="90000"/>
            </a:lnSpc>
            <a:spcBef>
              <a:spcPct val="0"/>
            </a:spcBef>
            <a:spcAft>
              <a:spcPct val="35000"/>
            </a:spcAft>
            <a:buNone/>
          </a:pPr>
          <a:r>
            <a:rPr lang="en-US" sz="1500" kern="1200" dirty="0">
              <a:latin typeface="Arial" panose="020B0604020202020204" pitchFamily="34" charset="0"/>
              <a:cs typeface="Arial" panose="020B0604020202020204" pitchFamily="34" charset="0"/>
            </a:rPr>
            <a:t>יותר מידי System Lags </a:t>
          </a:r>
          <a:endParaRPr lang="he-IL" sz="1500" kern="1200" dirty="0">
            <a:solidFill>
              <a:schemeClr val="tx1">
                <a:lumMod val="95000"/>
              </a:schemeClr>
            </a:solidFill>
            <a:latin typeface="Arial" panose="020B0604020202020204" pitchFamily="34" charset="0"/>
            <a:ea typeface="+mn-lt"/>
            <a:cs typeface="Arial" panose="020B0604020202020204" pitchFamily="34" charset="0"/>
          </a:endParaRPr>
        </a:p>
      </dsp:txBody>
      <dsp:txXfrm>
        <a:off x="4420536" y="1976706"/>
        <a:ext cx="1013603" cy="8471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52ED5-09FE-446B-BA56-11C851929186}">
      <dsp:nvSpPr>
        <dsp:cNvPr id="0" name=""/>
        <dsp:cNvSpPr/>
      </dsp:nvSpPr>
      <dsp:spPr>
        <a:xfrm>
          <a:off x="0" y="326"/>
          <a:ext cx="58297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6F43A4-625B-41EC-9300-1E070E3FA336}">
      <dsp:nvSpPr>
        <dsp:cNvPr id="0" name=""/>
        <dsp:cNvSpPr/>
      </dsp:nvSpPr>
      <dsp:spPr>
        <a:xfrm>
          <a:off x="0" y="326"/>
          <a:ext cx="5829711" cy="5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r" defTabSz="800100" rtl="1">
            <a:lnSpc>
              <a:spcPct val="90000"/>
            </a:lnSpc>
            <a:spcBef>
              <a:spcPct val="0"/>
            </a:spcBef>
            <a:spcAft>
              <a:spcPct val="35000"/>
            </a:spcAft>
            <a:buNone/>
          </a:pPr>
          <a:r>
            <a:rPr lang="he-IL" sz="1800" kern="1200" dirty="0"/>
            <a:t>למידה של סביבת </a:t>
          </a:r>
          <a:r>
            <a:rPr lang="he-IL" sz="1800" kern="1200" dirty="0" err="1"/>
            <a:t>יוניטי</a:t>
          </a:r>
          <a:r>
            <a:rPr lang="he-IL" sz="1800" kern="1200" dirty="0"/>
            <a:t>.</a:t>
          </a:r>
          <a:endParaRPr lang="en-US" sz="1800" kern="1200" dirty="0"/>
        </a:p>
      </dsp:txBody>
      <dsp:txXfrm>
        <a:off x="0" y="326"/>
        <a:ext cx="5829711" cy="535400"/>
      </dsp:txXfrm>
    </dsp:sp>
    <dsp:sp modelId="{37111548-928D-4285-A6F9-0B5F967CD1C1}">
      <dsp:nvSpPr>
        <dsp:cNvPr id="0" name=""/>
        <dsp:cNvSpPr/>
      </dsp:nvSpPr>
      <dsp:spPr>
        <a:xfrm>
          <a:off x="0" y="535727"/>
          <a:ext cx="58297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405114-FC40-4626-A831-2CC23A876187}">
      <dsp:nvSpPr>
        <dsp:cNvPr id="0" name=""/>
        <dsp:cNvSpPr/>
      </dsp:nvSpPr>
      <dsp:spPr>
        <a:xfrm>
          <a:off x="0" y="535727"/>
          <a:ext cx="5829711" cy="5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r" defTabSz="800100" rtl="1">
            <a:lnSpc>
              <a:spcPct val="90000"/>
            </a:lnSpc>
            <a:spcBef>
              <a:spcPct val="0"/>
            </a:spcBef>
            <a:spcAft>
              <a:spcPct val="35000"/>
            </a:spcAft>
            <a:buNone/>
          </a:pPr>
          <a:r>
            <a:rPr lang="en-US" sz="1800" kern="1200" dirty="0"/>
            <a:t>.</a:t>
          </a:r>
          <a:r>
            <a:rPr lang="he-IL" sz="1800" kern="1200" dirty="0"/>
            <a:t>בניית משחק קל ונוח למשתמש</a:t>
          </a:r>
          <a:endParaRPr lang="en-US" sz="1800" kern="1200" dirty="0"/>
        </a:p>
      </dsp:txBody>
      <dsp:txXfrm>
        <a:off x="0" y="535727"/>
        <a:ext cx="5829711" cy="535400"/>
      </dsp:txXfrm>
    </dsp:sp>
    <dsp:sp modelId="{5FF2FDFB-92DF-4F94-A0DC-4705FFB97BA4}">
      <dsp:nvSpPr>
        <dsp:cNvPr id="0" name=""/>
        <dsp:cNvSpPr/>
      </dsp:nvSpPr>
      <dsp:spPr>
        <a:xfrm>
          <a:off x="0" y="1071127"/>
          <a:ext cx="58297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1BEF9-3431-4B33-B9AF-0CEAA6F76F87}">
      <dsp:nvSpPr>
        <dsp:cNvPr id="0" name=""/>
        <dsp:cNvSpPr/>
      </dsp:nvSpPr>
      <dsp:spPr>
        <a:xfrm>
          <a:off x="0" y="1071127"/>
          <a:ext cx="5829711" cy="5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r" defTabSz="800100" rtl="1">
            <a:lnSpc>
              <a:spcPct val="90000"/>
            </a:lnSpc>
            <a:spcBef>
              <a:spcPct val="0"/>
            </a:spcBef>
            <a:spcAft>
              <a:spcPct val="35000"/>
            </a:spcAft>
            <a:buNone/>
          </a:pPr>
          <a:r>
            <a:rPr lang="en-US" sz="1800" kern="1200" dirty="0" err="1"/>
            <a:t>תחרות</a:t>
          </a:r>
          <a:r>
            <a:rPr lang="en-US" sz="1800" kern="1200" dirty="0"/>
            <a:t> </a:t>
          </a:r>
          <a:r>
            <a:rPr lang="en-US" sz="1800" kern="1200" dirty="0" err="1"/>
            <a:t>מול</a:t>
          </a:r>
          <a:r>
            <a:rPr lang="en-US" sz="1800" kern="1200" dirty="0"/>
            <a:t> </a:t>
          </a:r>
          <a:r>
            <a:rPr lang="en-US" sz="1800" kern="1200" dirty="0" err="1"/>
            <a:t>מוצרים</a:t>
          </a:r>
          <a:r>
            <a:rPr lang="en-US" sz="1800" kern="1200" dirty="0"/>
            <a:t> קיימים</a:t>
          </a:r>
        </a:p>
      </dsp:txBody>
      <dsp:txXfrm>
        <a:off x="0" y="1071127"/>
        <a:ext cx="5829711" cy="535400"/>
      </dsp:txXfrm>
    </dsp:sp>
    <dsp:sp modelId="{8EE7AA51-3350-4E4F-A820-E69E659A33B7}">
      <dsp:nvSpPr>
        <dsp:cNvPr id="0" name=""/>
        <dsp:cNvSpPr/>
      </dsp:nvSpPr>
      <dsp:spPr>
        <a:xfrm>
          <a:off x="0" y="1606528"/>
          <a:ext cx="58297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71B787-CDBC-4335-AFA2-3C7DBB7B42C9}">
      <dsp:nvSpPr>
        <dsp:cNvPr id="0" name=""/>
        <dsp:cNvSpPr/>
      </dsp:nvSpPr>
      <dsp:spPr>
        <a:xfrm>
          <a:off x="0" y="1606528"/>
          <a:ext cx="5829711" cy="5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r" defTabSz="800100" rtl="1">
            <a:lnSpc>
              <a:spcPct val="90000"/>
            </a:lnSpc>
            <a:spcBef>
              <a:spcPct val="0"/>
            </a:spcBef>
            <a:spcAft>
              <a:spcPct val="35000"/>
            </a:spcAft>
            <a:buNone/>
          </a:pPr>
          <a:r>
            <a:rPr lang="he-IL" sz="1800" kern="1200" dirty="0"/>
            <a:t>יצירת תקשורת בין השחקנים במצב אונליין.</a:t>
          </a:r>
          <a:endParaRPr lang="en-US" sz="1800" kern="1200" dirty="0"/>
        </a:p>
      </dsp:txBody>
      <dsp:txXfrm>
        <a:off x="0" y="1606528"/>
        <a:ext cx="5829711" cy="535400"/>
      </dsp:txXfrm>
    </dsp:sp>
    <dsp:sp modelId="{DAC02798-4992-4364-BD30-BB6AFE7F1C3B}">
      <dsp:nvSpPr>
        <dsp:cNvPr id="0" name=""/>
        <dsp:cNvSpPr/>
      </dsp:nvSpPr>
      <dsp:spPr>
        <a:xfrm>
          <a:off x="0" y="2141928"/>
          <a:ext cx="582971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929907-A517-4A6E-A4B4-355168206904}">
      <dsp:nvSpPr>
        <dsp:cNvPr id="0" name=""/>
        <dsp:cNvSpPr/>
      </dsp:nvSpPr>
      <dsp:spPr>
        <a:xfrm>
          <a:off x="0" y="2141928"/>
          <a:ext cx="5829711" cy="535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r" defTabSz="800100" rtl="1">
            <a:lnSpc>
              <a:spcPct val="90000"/>
            </a:lnSpc>
            <a:spcBef>
              <a:spcPct val="0"/>
            </a:spcBef>
            <a:spcAft>
              <a:spcPct val="35000"/>
            </a:spcAft>
            <a:buNone/>
          </a:pPr>
          <a:r>
            <a:rPr lang="he-IL" sz="1800" kern="1200" dirty="0"/>
            <a:t>קושי עתידי : שיווק המוצר</a:t>
          </a:r>
          <a:endParaRPr lang="en-US" sz="1800" kern="1200" dirty="0"/>
        </a:p>
      </dsp:txBody>
      <dsp:txXfrm>
        <a:off x="0" y="2141928"/>
        <a:ext cx="5829711" cy="535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FBF18-6D75-46BA-A6F6-80346864053E}">
      <dsp:nvSpPr>
        <dsp:cNvPr id="0" name=""/>
        <dsp:cNvSpPr/>
      </dsp:nvSpPr>
      <dsp:spPr>
        <a:xfrm>
          <a:off x="1014957" y="0"/>
          <a:ext cx="4008267" cy="4008267"/>
        </a:xfrm>
        <a:prstGeom prst="triangl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AF069-7D59-4814-86CE-E27129BB9800}">
      <dsp:nvSpPr>
        <dsp:cNvPr id="0" name=""/>
        <dsp:cNvSpPr/>
      </dsp:nvSpPr>
      <dsp:spPr>
        <a:xfrm>
          <a:off x="2770017" y="402979"/>
          <a:ext cx="2605373" cy="474415"/>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rtl="1">
            <a:lnSpc>
              <a:spcPct val="90000"/>
            </a:lnSpc>
            <a:spcBef>
              <a:spcPct val="0"/>
            </a:spcBef>
            <a:spcAft>
              <a:spcPct val="35000"/>
            </a:spcAft>
            <a:buNone/>
          </a:pPr>
          <a:r>
            <a:rPr lang="he-IL" sz="1800" kern="1200" dirty="0"/>
            <a:t>השלמת חלקים שעוד לא בוצעו</a:t>
          </a:r>
        </a:p>
      </dsp:txBody>
      <dsp:txXfrm>
        <a:off x="2793176" y="426138"/>
        <a:ext cx="2559055" cy="428097"/>
      </dsp:txXfrm>
    </dsp:sp>
    <dsp:sp modelId="{237D9E7F-181C-4A45-9AD8-120398DA12B4}">
      <dsp:nvSpPr>
        <dsp:cNvPr id="0" name=""/>
        <dsp:cNvSpPr/>
      </dsp:nvSpPr>
      <dsp:spPr>
        <a:xfrm>
          <a:off x="2770017" y="936697"/>
          <a:ext cx="2605373" cy="474415"/>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rtl="1">
            <a:lnSpc>
              <a:spcPct val="90000"/>
            </a:lnSpc>
            <a:spcBef>
              <a:spcPct val="0"/>
            </a:spcBef>
            <a:spcAft>
              <a:spcPct val="35000"/>
            </a:spcAft>
            <a:buNone/>
          </a:pPr>
          <a:r>
            <a:rPr lang="he-IL" sz="1800" kern="1200" dirty="0" err="1">
              <a:latin typeface="Corbel"/>
            </a:rPr>
            <a:t>multiplayer</a:t>
          </a:r>
          <a:endParaRPr lang="he-IL" sz="1800" kern="1200" dirty="0"/>
        </a:p>
      </dsp:txBody>
      <dsp:txXfrm>
        <a:off x="2793176" y="959856"/>
        <a:ext cx="2559055" cy="428097"/>
      </dsp:txXfrm>
    </dsp:sp>
    <dsp:sp modelId="{40026B14-B5CA-43EF-A39B-AAA9076CF0DE}">
      <dsp:nvSpPr>
        <dsp:cNvPr id="0" name=""/>
        <dsp:cNvSpPr/>
      </dsp:nvSpPr>
      <dsp:spPr>
        <a:xfrm>
          <a:off x="2770017" y="1470415"/>
          <a:ext cx="2605373" cy="474415"/>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rtl="1">
            <a:lnSpc>
              <a:spcPct val="90000"/>
            </a:lnSpc>
            <a:spcBef>
              <a:spcPct val="0"/>
            </a:spcBef>
            <a:spcAft>
              <a:spcPct val="35000"/>
            </a:spcAft>
            <a:buNone/>
          </a:pPr>
          <a:r>
            <a:rPr lang="he-IL" sz="1800" kern="1200"/>
            <a:t>יכולת הוספת קירות</a:t>
          </a:r>
          <a:r>
            <a:rPr lang="he-IL" sz="1800" kern="1200">
              <a:latin typeface="Corbel"/>
            </a:rPr>
            <a:t> </a:t>
          </a:r>
          <a:r>
            <a:rPr lang="he-IL" sz="1800" kern="1200"/>
            <a:t> ועיצוב המבנה</a:t>
          </a:r>
        </a:p>
      </dsp:txBody>
      <dsp:txXfrm>
        <a:off x="2793176" y="1493574"/>
        <a:ext cx="2559055" cy="428097"/>
      </dsp:txXfrm>
    </dsp:sp>
    <dsp:sp modelId="{7D5AB65D-AC2F-4AE2-B9F6-75CAC7DF01EB}">
      <dsp:nvSpPr>
        <dsp:cNvPr id="0" name=""/>
        <dsp:cNvSpPr/>
      </dsp:nvSpPr>
      <dsp:spPr>
        <a:xfrm>
          <a:off x="2770017" y="2004133"/>
          <a:ext cx="2605373" cy="474415"/>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rtl="1">
            <a:lnSpc>
              <a:spcPct val="90000"/>
            </a:lnSpc>
            <a:spcBef>
              <a:spcPct val="0"/>
            </a:spcBef>
            <a:spcAft>
              <a:spcPct val="35000"/>
            </a:spcAft>
            <a:buNone/>
          </a:pPr>
          <a:r>
            <a:rPr lang="he-IL" sz="1800" kern="1200" dirty="0"/>
            <a:t>מבנים ואלמנטים התחלתיים נוספים</a:t>
          </a:r>
        </a:p>
      </dsp:txBody>
      <dsp:txXfrm>
        <a:off x="2793176" y="2027292"/>
        <a:ext cx="2559055" cy="428097"/>
      </dsp:txXfrm>
    </dsp:sp>
    <dsp:sp modelId="{E44797D7-6D50-4D3C-B574-9CF65570B6FB}">
      <dsp:nvSpPr>
        <dsp:cNvPr id="0" name=""/>
        <dsp:cNvSpPr/>
      </dsp:nvSpPr>
      <dsp:spPr>
        <a:xfrm>
          <a:off x="2770017" y="2537851"/>
          <a:ext cx="2605373" cy="474415"/>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rtl="1">
            <a:lnSpc>
              <a:spcPct val="90000"/>
            </a:lnSpc>
            <a:spcBef>
              <a:spcPct val="0"/>
            </a:spcBef>
            <a:spcAft>
              <a:spcPct val="35000"/>
            </a:spcAft>
            <a:buNone/>
          </a:pPr>
          <a:r>
            <a:rPr lang="he-IL" sz="1800" kern="1200" dirty="0" err="1">
              <a:latin typeface="Corbel"/>
            </a:rPr>
            <a:t>Escape</a:t>
          </a:r>
          <a:r>
            <a:rPr lang="he-IL" sz="1800" kern="1200" dirty="0">
              <a:latin typeface="Corbel"/>
            </a:rPr>
            <a:t> </a:t>
          </a:r>
          <a:r>
            <a:rPr lang="he-IL" sz="1800" kern="1200" dirty="0" err="1">
              <a:latin typeface="Corbel"/>
            </a:rPr>
            <a:t>room</a:t>
          </a:r>
          <a:endParaRPr lang="he-IL" sz="1800" kern="1200" dirty="0">
            <a:latin typeface="Corbel"/>
          </a:endParaRPr>
        </a:p>
      </dsp:txBody>
      <dsp:txXfrm>
        <a:off x="2793176" y="2561010"/>
        <a:ext cx="2559055" cy="428097"/>
      </dsp:txXfrm>
    </dsp:sp>
    <dsp:sp modelId="{982CD81B-E472-4776-AE8A-C6EDBFCA29BB}">
      <dsp:nvSpPr>
        <dsp:cNvPr id="0" name=""/>
        <dsp:cNvSpPr/>
      </dsp:nvSpPr>
      <dsp:spPr>
        <a:xfrm>
          <a:off x="2770017" y="3071569"/>
          <a:ext cx="2605373" cy="474415"/>
        </a:xfrm>
        <a:prstGeom prst="round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rtl="1">
            <a:lnSpc>
              <a:spcPct val="90000"/>
            </a:lnSpc>
            <a:spcBef>
              <a:spcPct val="0"/>
            </a:spcBef>
            <a:spcAft>
              <a:spcPct val="35000"/>
            </a:spcAft>
            <a:buNone/>
          </a:pPr>
          <a:r>
            <a:rPr lang="he-IL" sz="1800" kern="1200" dirty="0">
              <a:latin typeface="Corbel"/>
            </a:rPr>
            <a:t>הוספת תפריט לנשקים והתנהגויות עבור השחקן</a:t>
          </a:r>
        </a:p>
      </dsp:txBody>
      <dsp:txXfrm>
        <a:off x="2793176" y="3094728"/>
        <a:ext cx="2559055" cy="4280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75D221-6853-48A6-8B59-A4A34E2BBE4C}" type="datetimeFigureOut">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94C573-26AD-4F05-8829-93A91C9D61FF}" type="slidenum">
              <a:t>‹#›</a:t>
            </a:fld>
            <a:endParaRPr lang="en-US"/>
          </a:p>
        </p:txBody>
      </p:sp>
    </p:spTree>
    <p:extLst>
      <p:ext uri="{BB962C8B-B14F-4D97-AF65-F5344CB8AC3E}">
        <p14:creationId xmlns:p14="http://schemas.microsoft.com/office/powerpoint/2010/main" val="660206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94C573-26AD-4F05-8829-93A91C9D61FF}" type="slidenum">
              <a:rPr lang="en-US" smtClean="0"/>
              <a:t>3</a:t>
            </a:fld>
            <a:endParaRPr lang="en-US"/>
          </a:p>
        </p:txBody>
      </p:sp>
    </p:spTree>
    <p:extLst>
      <p:ext uri="{BB962C8B-B14F-4D97-AF65-F5344CB8AC3E}">
        <p14:creationId xmlns:p14="http://schemas.microsoft.com/office/powerpoint/2010/main" val="26280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he-IL" u="sng"/>
              <a:t>אציג קטעי קוד מרכזיים בצד המדריך:</a:t>
            </a:r>
          </a:p>
          <a:p>
            <a:endParaRPr lang="he-IL" u="sng"/>
          </a:p>
          <a:p>
            <a:r>
              <a:rPr lang="he-IL"/>
              <a:t>בקטע הקוד משמאל אנו שומרים זירה במסד הנתונים. תחילה אנו יוצרים רשימה של אובייקטים, כל אובייקט יכיל את כל המידע הדרוש לנו עבור אובייקט שהמדריך הוסיף לזירה. לאחר מכן יוצרים מערך שמחזיק את כל האובייקטים שהמדריך הוסיף. אנו עוברים בלולאה על מערך זה ומחלצים מכל אובייקט את המידע הרצוי, אותו אנו שומרים ברשימה.</a:t>
            </a:r>
          </a:p>
          <a:p>
            <a:r>
              <a:rPr lang="he-IL"/>
              <a:t>לאחר מכן אנו שומרים באובייקט אחד את כל המידע שרלוונטי לשמירת סצנה – סוג הסצנה, והאובייקטים שבסצנה.</a:t>
            </a:r>
          </a:p>
          <a:p>
            <a:r>
              <a:rPr lang="he-IL"/>
              <a:t>ואז מבצעים את השמירה עצמה יחד עם שם הסצנה שקיבלה הפונקציה.</a:t>
            </a:r>
          </a:p>
          <a:p>
            <a:endParaRPr lang="he-IL"/>
          </a:p>
          <a:p>
            <a:r>
              <a:rPr lang="he-IL"/>
              <a:t>הקוד מימין מבצע את הגרירה של אובייקט מהמלאי לסצנה. </a:t>
            </a:r>
          </a:p>
          <a:p>
            <a:r>
              <a:rPr lang="he-IL"/>
              <a:t>הוא קודם בודק אם נגרר אובייקט מתוך המלאי, ואז מבצע את אחד מבין השניים:</a:t>
            </a:r>
          </a:p>
          <a:p>
            <a:r>
              <a:rPr lang="he-IL"/>
              <a:t>אם הגרירה התבצעה אל הסצנה – הוא יוצר אובייקט חדש ויוסיף אותו לזירה.</a:t>
            </a:r>
          </a:p>
          <a:p>
            <a:r>
              <a:rPr lang="he-IL"/>
              <a:t>ואם הגרירה התבצעה אל המלאי – הוא יבצע החלפה בין שני האובייקטים במלאי כנדרש.</a:t>
            </a:r>
          </a:p>
        </p:txBody>
      </p:sp>
      <p:sp>
        <p:nvSpPr>
          <p:cNvPr id="4" name="מציין מיקום של מספר שקופית 3"/>
          <p:cNvSpPr>
            <a:spLocks noGrp="1"/>
          </p:cNvSpPr>
          <p:nvPr>
            <p:ph type="sldNum" sz="quarter" idx="5"/>
          </p:nvPr>
        </p:nvSpPr>
        <p:spPr/>
        <p:txBody>
          <a:bodyPr/>
          <a:lstStyle/>
          <a:p>
            <a:fld id="{5FB91549-43BF-425A-AF25-75262019208C}" type="slidenum">
              <a:rPr lang="he-IL" smtClean="0"/>
              <a:pPr/>
              <a:t>14</a:t>
            </a:fld>
            <a:endParaRPr lang="he-IL"/>
          </a:p>
        </p:txBody>
      </p:sp>
    </p:spTree>
    <p:extLst>
      <p:ext uri="{BB962C8B-B14F-4D97-AF65-F5344CB8AC3E}">
        <p14:creationId xmlns:p14="http://schemas.microsoft.com/office/powerpoint/2010/main" val="1367021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he-IL" b="0" u="sng">
                <a:solidFill>
                  <a:schemeClr val="accent1">
                    <a:lumMod val="50000"/>
                  </a:schemeClr>
                </a:solidFill>
                <a:latin typeface="David" panose="020E0502060401010101" pitchFamily="34" charset="-79"/>
                <a:cs typeface="David" panose="020E0502060401010101" pitchFamily="34" charset="-79"/>
              </a:rPr>
              <a:t>איך ניתן להרחיב את הפרויקט שלנו:</a:t>
            </a:r>
          </a:p>
          <a:p>
            <a:endParaRPr lang="he-IL" b="0" u="none">
              <a:solidFill>
                <a:schemeClr val="accent1">
                  <a:lumMod val="50000"/>
                </a:schemeClr>
              </a:solidFill>
              <a:latin typeface="David" panose="020E0502060401010101" pitchFamily="34" charset="-79"/>
              <a:cs typeface="David" panose="020E0502060401010101" pitchFamily="34" charset="-79"/>
            </a:endParaRPr>
          </a:p>
          <a:p>
            <a:r>
              <a:rPr lang="he-IL" b="0" u="none">
                <a:solidFill>
                  <a:schemeClr val="accent1">
                    <a:lumMod val="50000"/>
                  </a:schemeClr>
                </a:solidFill>
                <a:latin typeface="David" panose="020E0502060401010101" pitchFamily="34" charset="-79"/>
                <a:cs typeface="David" panose="020E0502060401010101" pitchFamily="34" charset="-79"/>
              </a:rPr>
              <a:t>אז כמובן ראשית צריך להשלים את החלקים שעוד לא הושלמו, גם חלקי החובה וגם חלקי הבונוס.</a:t>
            </a:r>
          </a:p>
          <a:p>
            <a:endParaRPr lang="he-IL" b="0" u="none">
              <a:solidFill>
                <a:schemeClr val="accent1">
                  <a:lumMod val="50000"/>
                </a:schemeClr>
              </a:solidFill>
              <a:latin typeface="David" panose="020E0502060401010101" pitchFamily="34" charset="-79"/>
              <a:cs typeface="David" panose="020E0502060401010101" pitchFamily="34" charset="-79"/>
            </a:endParaRPr>
          </a:p>
          <a:p>
            <a:r>
              <a:rPr lang="he-IL" b="0" u="none">
                <a:solidFill>
                  <a:schemeClr val="accent1">
                    <a:lumMod val="50000"/>
                  </a:schemeClr>
                </a:solidFill>
                <a:latin typeface="David" panose="020E0502060401010101" pitchFamily="34" charset="-79"/>
                <a:cs typeface="David" panose="020E0502060401010101" pitchFamily="34" charset="-79"/>
              </a:rPr>
              <a:t>ניתן להגדיל את מלאי האובייקטים כמו שהזכרנו כיעד שחשבנו עליו בזמן הביצוע ולא הספקנו ליישם.</a:t>
            </a:r>
          </a:p>
          <a:p>
            <a:endParaRPr lang="he-IL" b="0" u="none">
              <a:solidFill>
                <a:schemeClr val="accent1">
                  <a:lumMod val="50000"/>
                </a:schemeClr>
              </a:solidFill>
              <a:latin typeface="David" panose="020E0502060401010101" pitchFamily="34" charset="-79"/>
              <a:cs typeface="David" panose="020E0502060401010101" pitchFamily="34" charset="-79"/>
            </a:endParaRPr>
          </a:p>
          <a:p>
            <a:r>
              <a:rPr lang="he-IL" b="0" u="none">
                <a:solidFill>
                  <a:schemeClr val="accent1">
                    <a:lumMod val="50000"/>
                  </a:schemeClr>
                </a:solidFill>
                <a:latin typeface="David" panose="020E0502060401010101" pitchFamily="34" charset="-79"/>
                <a:cs typeface="David" panose="020E0502060401010101" pitchFamily="34" charset="-79"/>
              </a:rPr>
              <a:t>ניתן להרחיב את הממשק להוספת קירות לזירה וחלוקת המבנה לחדרים.</a:t>
            </a:r>
          </a:p>
          <a:p>
            <a:endParaRPr lang="he-IL" b="0" u="none">
              <a:solidFill>
                <a:schemeClr val="accent1">
                  <a:lumMod val="50000"/>
                </a:schemeClr>
              </a:solidFill>
              <a:latin typeface="David" panose="020E0502060401010101" pitchFamily="34" charset="-79"/>
              <a:cs typeface="David" panose="020E0502060401010101" pitchFamily="34" charset="-79"/>
            </a:endParaRPr>
          </a:p>
          <a:p>
            <a:r>
              <a:rPr lang="he-IL" b="0" u="none">
                <a:solidFill>
                  <a:schemeClr val="accent1">
                    <a:lumMod val="50000"/>
                  </a:schemeClr>
                </a:solidFill>
                <a:latin typeface="David" panose="020E0502060401010101" pitchFamily="34" charset="-79"/>
                <a:cs typeface="David" panose="020E0502060401010101" pitchFamily="34" charset="-79"/>
              </a:rPr>
              <a:t>וכמו שאמרנו בהתחלה, ניתן להוסיף עוד סוגים של אלמנטים התחלתיים ושל מבנים התחלתיים חוץ מבית מרוהט ומבנה ריק, המערכת נבנתה באופן גנרי כך שניתן להוסיף סוגי זירות נוספים במינימום עבודה – גם מבחינת קוד וגם מבחינת העבודה מול </a:t>
            </a:r>
            <a:r>
              <a:rPr lang="en-US" b="0" u="none">
                <a:solidFill>
                  <a:schemeClr val="accent1">
                    <a:lumMod val="50000"/>
                  </a:schemeClr>
                </a:solidFill>
                <a:latin typeface="David" panose="020E0502060401010101" pitchFamily="34" charset="-79"/>
                <a:cs typeface="David" panose="020E0502060401010101" pitchFamily="34" charset="-79"/>
              </a:rPr>
              <a:t>Unity</a:t>
            </a:r>
            <a:r>
              <a:rPr lang="he-IL" b="0" u="none">
                <a:solidFill>
                  <a:schemeClr val="accent1">
                    <a:lumMod val="50000"/>
                  </a:schemeClr>
                </a:solidFill>
                <a:latin typeface="David" panose="020E0502060401010101" pitchFamily="34" charset="-79"/>
                <a:cs typeface="David" panose="020E0502060401010101" pitchFamily="34" charset="-79"/>
              </a:rPr>
              <a:t>.</a:t>
            </a:r>
          </a:p>
          <a:p>
            <a:endParaRPr lang="he-IL" b="1" u="none">
              <a:solidFill>
                <a:schemeClr val="accent1">
                  <a:lumMod val="50000"/>
                </a:schemeClr>
              </a:solidFill>
              <a:latin typeface="David" panose="020E0502060401010101" pitchFamily="34" charset="-79"/>
              <a:cs typeface="David" panose="020E0502060401010101" pitchFamily="34" charset="-79"/>
            </a:endParaRPr>
          </a:p>
          <a:p>
            <a:endParaRPr lang="he-IL" b="1" u="none">
              <a:solidFill>
                <a:schemeClr val="accent1">
                  <a:lumMod val="50000"/>
                </a:schemeClr>
              </a:solidFill>
              <a:latin typeface="David" panose="020E0502060401010101" pitchFamily="34" charset="-79"/>
              <a:cs typeface="David" panose="020E0502060401010101" pitchFamily="34" charset="-79"/>
            </a:endParaRPr>
          </a:p>
          <a:p>
            <a:endParaRPr lang="he-IL" b="1" u="none">
              <a:solidFill>
                <a:schemeClr val="accent1">
                  <a:lumMod val="50000"/>
                </a:schemeClr>
              </a:solidFill>
              <a:latin typeface="David" panose="020E0502060401010101" pitchFamily="34" charset="-79"/>
              <a:cs typeface="David" panose="020E0502060401010101" pitchFamily="34" charset="-79"/>
            </a:endParaRPr>
          </a:p>
          <a:p>
            <a:endParaRPr lang="he-IL"/>
          </a:p>
        </p:txBody>
      </p:sp>
      <p:sp>
        <p:nvSpPr>
          <p:cNvPr id="4" name="מציין מיקום של מספר שקופית 3"/>
          <p:cNvSpPr>
            <a:spLocks noGrp="1"/>
          </p:cNvSpPr>
          <p:nvPr>
            <p:ph type="sldNum" sz="quarter" idx="5"/>
          </p:nvPr>
        </p:nvSpPr>
        <p:spPr/>
        <p:txBody>
          <a:bodyPr/>
          <a:lstStyle/>
          <a:p>
            <a:fld id="{5FB91549-43BF-425A-AF25-75262019208C}" type="slidenum">
              <a:rPr lang="he-IL" smtClean="0"/>
              <a:pPr/>
              <a:t>17</a:t>
            </a:fld>
            <a:endParaRPr lang="he-IL"/>
          </a:p>
        </p:txBody>
      </p:sp>
    </p:spTree>
    <p:extLst>
      <p:ext uri="{BB962C8B-B14F-4D97-AF65-F5344CB8AC3E}">
        <p14:creationId xmlns:p14="http://schemas.microsoft.com/office/powerpoint/2010/main" val="3550979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916137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50778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6248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2751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09106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58906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30262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762283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910636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78992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63992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4017250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03071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18100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7/14/2023</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52699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2">
        <a:schemeClr val="bg2"/>
      </p:bgRef>
    </p:bg>
    <p:spTree>
      <p:nvGrpSpPr>
        <p:cNvPr id="1" name=""/>
        <p:cNvGrpSpPr/>
        <p:nvPr/>
      </p:nvGrpSpPr>
      <p:grpSpPr>
        <a:xfrm>
          <a:off x="0" y="0"/>
          <a:ext cx="0" cy="0"/>
          <a:chOff x="0" y="0"/>
          <a:chExt cx="0" cy="0"/>
        </a:xfrm>
      </p:grpSpPr>
      <p:pic>
        <p:nvPicPr>
          <p:cNvPr id="5" name="תמונה 4" descr="מבט למעלה לעננים מוקפים שמיים כחולים, ומסביבם בניינים עשויים זכוכית"/>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7317105" cy="6858001"/>
          </a:xfrm>
          <a:prstGeom prst="rect">
            <a:avLst/>
          </a:prstGeom>
        </p:spPr>
      </p:pic>
      <p:sp>
        <p:nvSpPr>
          <p:cNvPr id="2" name="כותרת 1"/>
          <p:cNvSpPr>
            <a:spLocks noGrp="1"/>
          </p:cNvSpPr>
          <p:nvPr>
            <p:ph type="ctrTitle"/>
          </p:nvPr>
        </p:nvSpPr>
        <p:spPr>
          <a:xfrm>
            <a:off x="7620397" y="685802"/>
            <a:ext cx="3963432" cy="4724399"/>
          </a:xfrm>
        </p:spPr>
        <p:txBody>
          <a:bodyPr rtlCol="1">
            <a:normAutofit/>
          </a:bodyPr>
          <a:lstStyle>
            <a:lvl1pPr algn="r" rtl="1">
              <a:defRPr sz="4800"/>
            </a:lvl1pPr>
          </a:lstStyle>
          <a:p>
            <a:pPr rtl="1"/>
            <a:r>
              <a:rPr lang="he-IL" noProof="0"/>
              <a:t>לחץ כדי לערוך סגנון כותרת של תבנית בסיס</a:t>
            </a:r>
          </a:p>
        </p:txBody>
      </p:sp>
      <p:sp>
        <p:nvSpPr>
          <p:cNvPr id="3" name="כותרת משנה 2"/>
          <p:cNvSpPr>
            <a:spLocks noGrp="1"/>
          </p:cNvSpPr>
          <p:nvPr>
            <p:ph type="subTitle" idx="1"/>
          </p:nvPr>
        </p:nvSpPr>
        <p:spPr>
          <a:xfrm>
            <a:off x="7620397" y="5410200"/>
            <a:ext cx="3963432" cy="762000"/>
          </a:xfrm>
        </p:spPr>
        <p:txBody>
          <a:bodyPr rtlCol="1">
            <a:normAutofit/>
          </a:bodyPr>
          <a:lstStyle>
            <a:lvl1pPr marL="0" indent="0" algn="r" rtl="1">
              <a:spcBef>
                <a:spcPts val="0"/>
              </a:spcBef>
              <a:buNone/>
              <a:defRPr sz="2400">
                <a:solidFill>
                  <a:schemeClr val="tx1"/>
                </a:solidFill>
              </a:defRPr>
            </a:lvl1pPr>
            <a:lvl2pPr marL="457200" indent="0" algn="ctr" rtl="1">
              <a:buNone/>
              <a:defRPr>
                <a:solidFill>
                  <a:schemeClr val="tx1">
                    <a:tint val="75000"/>
                  </a:schemeClr>
                </a:solidFill>
              </a:defRPr>
            </a:lvl2pPr>
            <a:lvl3pPr marL="914400" indent="0" algn="ctr" rtl="1">
              <a:buNone/>
              <a:defRPr>
                <a:solidFill>
                  <a:schemeClr val="tx1">
                    <a:tint val="75000"/>
                  </a:schemeClr>
                </a:solidFill>
              </a:defRPr>
            </a:lvl3pPr>
            <a:lvl4pPr marL="1371600" indent="0" algn="ctr" rtl="1">
              <a:buNone/>
              <a:defRPr>
                <a:solidFill>
                  <a:schemeClr val="tx1">
                    <a:tint val="75000"/>
                  </a:schemeClr>
                </a:solidFill>
              </a:defRPr>
            </a:lvl4pPr>
            <a:lvl5pPr marL="1828800" indent="0" algn="ctr" rtl="1">
              <a:buNone/>
              <a:defRPr>
                <a:solidFill>
                  <a:schemeClr val="tx1">
                    <a:tint val="75000"/>
                  </a:schemeClr>
                </a:solidFill>
              </a:defRPr>
            </a:lvl5pPr>
            <a:lvl6pPr marL="2286000" indent="0" algn="ctr" rtl="1">
              <a:buNone/>
              <a:defRPr>
                <a:solidFill>
                  <a:schemeClr val="tx1">
                    <a:tint val="75000"/>
                  </a:schemeClr>
                </a:solidFill>
              </a:defRPr>
            </a:lvl6pPr>
            <a:lvl7pPr marL="2743200" indent="0" algn="ctr" rtl="1">
              <a:buNone/>
              <a:defRPr>
                <a:solidFill>
                  <a:schemeClr val="tx1">
                    <a:tint val="75000"/>
                  </a:schemeClr>
                </a:solidFill>
              </a:defRPr>
            </a:lvl7pPr>
            <a:lvl8pPr marL="3200400" indent="0" algn="ctr" rtl="1">
              <a:buNone/>
              <a:defRPr>
                <a:solidFill>
                  <a:schemeClr val="tx1">
                    <a:tint val="75000"/>
                  </a:schemeClr>
                </a:solidFill>
              </a:defRPr>
            </a:lvl8pPr>
            <a:lvl9pPr marL="3657600" indent="0" algn="ctr" rtl="1">
              <a:buNone/>
              <a:defRPr>
                <a:solidFill>
                  <a:schemeClr val="tx1">
                    <a:tint val="75000"/>
                  </a:schemeClr>
                </a:solidFill>
              </a:defRPr>
            </a:lvl9pPr>
          </a:lstStyle>
          <a:p>
            <a:pPr rtl="1"/>
            <a:r>
              <a:rPr lang="he-IL" noProof="0"/>
              <a:t>לחץ כדי לערוך סגנון כותרת משנה של תבנית בסיס</a:t>
            </a:r>
          </a:p>
        </p:txBody>
      </p:sp>
      <p:sp>
        <p:nvSpPr>
          <p:cNvPr id="8" name="מציין מיקום של תאריך 7"/>
          <p:cNvSpPr>
            <a:spLocks noGrp="1"/>
          </p:cNvSpPr>
          <p:nvPr>
            <p:ph type="dt" sz="half" idx="10"/>
          </p:nvPr>
        </p:nvSpPr>
        <p:spPr/>
        <p:txBody>
          <a:bodyPr rtlCol="1"/>
          <a:lstStyle/>
          <a:p>
            <a:pPr rtl="1"/>
            <a:fld id="{E8F2E754-993E-43D7-A5FD-BC5651087694}" type="datetime1">
              <a:rPr lang="he-IL" noProof="0" smtClean="0"/>
              <a:t>כ"ה/תמוז/תשפ"ג</a:t>
            </a:fld>
            <a:endParaRPr lang="he-IL" noProof="0"/>
          </a:p>
        </p:txBody>
      </p:sp>
      <p:sp>
        <p:nvSpPr>
          <p:cNvPr id="9" name="מציין מיקום של כותרת תחתונה 8"/>
          <p:cNvSpPr>
            <a:spLocks noGrp="1"/>
          </p:cNvSpPr>
          <p:nvPr>
            <p:ph type="ftr" sz="quarter" idx="11"/>
          </p:nvPr>
        </p:nvSpPr>
        <p:spPr/>
        <p:txBody>
          <a:bodyPr rtlCol="1"/>
          <a:lstStyle/>
          <a:p>
            <a:pPr rtl="1"/>
            <a:r>
              <a:rPr lang="he-IL" noProof="0"/>
              <a:t>הוסף כותרת תחתונה</a:t>
            </a:r>
          </a:p>
        </p:txBody>
      </p:sp>
      <p:sp>
        <p:nvSpPr>
          <p:cNvPr id="10" name="מציין מיקום של מספר שקופית 9"/>
          <p:cNvSpPr>
            <a:spLocks noGrp="1"/>
          </p:cNvSpPr>
          <p:nvPr>
            <p:ph type="sldNum" sz="quarter" idx="12"/>
          </p:nvPr>
        </p:nvSpPr>
        <p:spPr/>
        <p:txBody>
          <a:bodyPr rtlCol="1"/>
          <a:lstStyle>
            <a:lvl1pPr algn="l">
              <a:defRPr/>
            </a:lvl1pPr>
          </a:lstStyle>
          <a:p>
            <a:fld id="{A3F31473-23EB-4724-8B59-FE6D21D89FA4}" type="slidenum">
              <a:rPr lang="he-IL" smtClean="0"/>
              <a:pPr/>
              <a:t>‹#›</a:t>
            </a:fld>
            <a:endParaRPr lang="he-IL"/>
          </a:p>
        </p:txBody>
      </p:sp>
    </p:spTree>
    <p:extLst>
      <p:ext uri="{BB962C8B-B14F-4D97-AF65-F5344CB8AC3E}">
        <p14:creationId xmlns:p14="http://schemas.microsoft.com/office/powerpoint/2010/main" val="2734839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p>
        </p:txBody>
      </p:sp>
      <p:sp>
        <p:nvSpPr>
          <p:cNvPr id="3" name="מציין מיקום תוכן 2"/>
          <p:cNvSpPr>
            <a:spLocks noGrp="1"/>
          </p:cNvSpPr>
          <p:nvPr>
            <p:ph idx="1"/>
          </p:nvPr>
        </p:nvSpPr>
        <p:spPr/>
        <p:txBody>
          <a:bodyPr rtlCol="1"/>
          <a:lstStyle>
            <a:lvl5pPr algn="r" rtl="1">
              <a:defRPr/>
            </a:lvl5pPr>
            <a:lvl6pPr algn="r" rtl="1">
              <a:defRPr/>
            </a:lvl6pPr>
            <a:lvl7pPr algn="r" rtl="1">
              <a:defRPr/>
            </a:lvl7pPr>
            <a:lvl8pPr algn="r" rtl="1">
              <a:defRPr/>
            </a:lvl8pPr>
            <a:lvl9pPr algn="r" rtl="1">
              <a:defRPr/>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10"/>
          </p:nvPr>
        </p:nvSpPr>
        <p:spPr/>
        <p:txBody>
          <a:bodyPr rtlCol="1"/>
          <a:lstStyle/>
          <a:p>
            <a:pPr rtl="1"/>
            <a:fld id="{AAEE3583-0EFC-4C13-9DB9-B74C55B0AA04}" type="datetime1">
              <a:rPr lang="he-IL" noProof="0" smtClean="0"/>
              <a:t>כ"ה/תמוז/תשפ"ג</a:t>
            </a:fld>
            <a:endParaRPr lang="he-IL" noProof="0"/>
          </a:p>
        </p:txBody>
      </p:sp>
      <p:sp>
        <p:nvSpPr>
          <p:cNvPr id="5" name="מציין מיקום של כותרת תחתונה 4"/>
          <p:cNvSpPr>
            <a:spLocks noGrp="1"/>
          </p:cNvSpPr>
          <p:nvPr>
            <p:ph type="ftr" sz="quarter" idx="11"/>
          </p:nvPr>
        </p:nvSpPr>
        <p:spPr/>
        <p:txBody>
          <a:bodyPr rtlCol="1"/>
          <a:lstStyle/>
          <a:p>
            <a:pPr rtl="1"/>
            <a:r>
              <a:rPr lang="he-IL" noProof="0"/>
              <a:t>הוסף כותרת תחתונה</a:t>
            </a:r>
          </a:p>
        </p:txBody>
      </p:sp>
      <p:sp>
        <p:nvSpPr>
          <p:cNvPr id="6" name="מציין מיקום של מספר שקופית 5"/>
          <p:cNvSpPr>
            <a:spLocks noGrp="1"/>
          </p:cNvSpPr>
          <p:nvPr>
            <p:ph type="sldNum" sz="quarter" idx="12"/>
          </p:nvPr>
        </p:nvSpPr>
        <p:spPr/>
        <p:txBody>
          <a:bodyPr rtlCol="1"/>
          <a:lstStyle/>
          <a:p>
            <a:pPr rtl="1"/>
            <a:fld id="{A3F31473-23EB-4724-8B59-FE6D21D89FA4}" type="slidenum">
              <a:rPr lang="he-IL" noProof="0"/>
              <a:t>‹#›</a:t>
            </a:fld>
            <a:endParaRPr lang="he-IL" noProof="0"/>
          </a:p>
        </p:txBody>
      </p:sp>
    </p:spTree>
    <p:extLst>
      <p:ext uri="{BB962C8B-B14F-4D97-AF65-F5344CB8AC3E}">
        <p14:creationId xmlns:p14="http://schemas.microsoft.com/office/powerpoint/2010/main" val="313786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3352086" y="2590800"/>
            <a:ext cx="8231743" cy="2819400"/>
          </a:xfrm>
        </p:spPr>
        <p:txBody>
          <a:bodyPr rtlCol="1" anchor="b">
            <a:normAutofit/>
          </a:bodyPr>
          <a:lstStyle>
            <a:lvl1pPr algn="r" rtl="1">
              <a:defRPr sz="4800" b="0" cap="none" baseline="0"/>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a:off x="3350498" y="5410200"/>
            <a:ext cx="8233331" cy="762000"/>
          </a:xfrm>
        </p:spPr>
        <p:txBody>
          <a:bodyPr rtlCol="1" anchor="t">
            <a:normAutofit/>
          </a:bodyPr>
          <a:lstStyle>
            <a:lvl1pPr marL="0" indent="0" algn="r" rtl="1">
              <a:spcBef>
                <a:spcPts val="0"/>
              </a:spcBef>
              <a:buNone/>
              <a:defRPr sz="2400">
                <a:solidFill>
                  <a:schemeClr val="tx1"/>
                </a:solidFill>
              </a:defRPr>
            </a:lvl1pPr>
            <a:lvl2pPr marL="457200" indent="0" algn="r" rtl="1">
              <a:buNone/>
              <a:defRPr sz="1800">
                <a:solidFill>
                  <a:schemeClr val="tx1">
                    <a:tint val="75000"/>
                  </a:schemeClr>
                </a:solidFill>
              </a:defRPr>
            </a:lvl2pPr>
            <a:lvl3pPr marL="914400" indent="0" algn="r" rtl="1">
              <a:buNone/>
              <a:defRPr sz="1600">
                <a:solidFill>
                  <a:schemeClr val="tx1">
                    <a:tint val="75000"/>
                  </a:schemeClr>
                </a:solidFill>
              </a:defRPr>
            </a:lvl3pPr>
            <a:lvl4pPr marL="1371600" indent="0" algn="r" rtl="1">
              <a:buNone/>
              <a:defRPr sz="1400">
                <a:solidFill>
                  <a:schemeClr val="tx1">
                    <a:tint val="75000"/>
                  </a:schemeClr>
                </a:solidFill>
              </a:defRPr>
            </a:lvl4pPr>
            <a:lvl5pPr marL="1828800" indent="0" algn="r" rtl="1">
              <a:buNone/>
              <a:defRPr sz="1400">
                <a:solidFill>
                  <a:schemeClr val="tx1">
                    <a:tint val="75000"/>
                  </a:schemeClr>
                </a:solidFill>
              </a:defRPr>
            </a:lvl5pPr>
            <a:lvl6pPr marL="2286000" indent="0" algn="r" rtl="1">
              <a:buNone/>
              <a:defRPr sz="1400">
                <a:solidFill>
                  <a:schemeClr val="tx1">
                    <a:tint val="75000"/>
                  </a:schemeClr>
                </a:solidFill>
              </a:defRPr>
            </a:lvl6pPr>
            <a:lvl7pPr marL="2743200" indent="0" algn="r" rtl="1">
              <a:buNone/>
              <a:defRPr sz="1400">
                <a:solidFill>
                  <a:schemeClr val="tx1">
                    <a:tint val="75000"/>
                  </a:schemeClr>
                </a:solidFill>
              </a:defRPr>
            </a:lvl7pPr>
            <a:lvl8pPr marL="3200400" indent="0" algn="r" rtl="1">
              <a:buNone/>
              <a:defRPr sz="1400">
                <a:solidFill>
                  <a:schemeClr val="tx1">
                    <a:tint val="75000"/>
                  </a:schemeClr>
                </a:solidFill>
              </a:defRPr>
            </a:lvl8pPr>
            <a:lvl9pPr marL="3657600" indent="0" algn="r" rtl="1">
              <a:buNone/>
              <a:defRPr sz="1400">
                <a:solidFill>
                  <a:schemeClr val="tx1">
                    <a:tint val="75000"/>
                  </a:schemeClr>
                </a:solidFill>
              </a:defRPr>
            </a:lvl9pPr>
          </a:lstStyle>
          <a:p>
            <a:pPr lvl="0" rtl="1"/>
            <a:r>
              <a:rPr lang="he-IL" noProof="0"/>
              <a:t>לחץ כדי לערוך סגנונות טקסט של תבנית בסיס</a:t>
            </a:r>
          </a:p>
        </p:txBody>
      </p:sp>
      <p:sp>
        <p:nvSpPr>
          <p:cNvPr id="7" name="מציין מיקום של תאריך 6"/>
          <p:cNvSpPr>
            <a:spLocks noGrp="1"/>
          </p:cNvSpPr>
          <p:nvPr>
            <p:ph type="dt" sz="half" idx="10"/>
          </p:nvPr>
        </p:nvSpPr>
        <p:spPr/>
        <p:txBody>
          <a:bodyPr rtlCol="1"/>
          <a:lstStyle/>
          <a:p>
            <a:pPr rtl="1"/>
            <a:fld id="{5FB69A5E-DAA9-422D-8754-EEC1AB6EF75C}" type="datetime1">
              <a:rPr lang="he-IL" noProof="0" smtClean="0"/>
              <a:t>כ"ה/תמוז/תשפ"ג</a:t>
            </a:fld>
            <a:endParaRPr lang="he-IL" noProof="0"/>
          </a:p>
        </p:txBody>
      </p:sp>
      <p:sp>
        <p:nvSpPr>
          <p:cNvPr id="8" name="מציין מיקום של כותרת תחתונה 7"/>
          <p:cNvSpPr>
            <a:spLocks noGrp="1"/>
          </p:cNvSpPr>
          <p:nvPr>
            <p:ph type="ftr" sz="quarter" idx="11"/>
          </p:nvPr>
        </p:nvSpPr>
        <p:spPr/>
        <p:txBody>
          <a:bodyPr rtlCol="1"/>
          <a:lstStyle/>
          <a:p>
            <a:pPr rtl="1"/>
            <a:r>
              <a:rPr lang="he-IL" noProof="0"/>
              <a:t>הוסף כותרת תחתונה</a:t>
            </a:r>
          </a:p>
        </p:txBody>
      </p:sp>
      <p:sp>
        <p:nvSpPr>
          <p:cNvPr id="9" name="מציין מיקום של מספר שקופית 8"/>
          <p:cNvSpPr>
            <a:spLocks noGrp="1"/>
          </p:cNvSpPr>
          <p:nvPr>
            <p:ph type="sldNum" sz="quarter" idx="12"/>
          </p:nvPr>
        </p:nvSpPr>
        <p:spPr/>
        <p:txBody>
          <a:bodyPr rtlCol="1"/>
          <a:lstStyle/>
          <a:p>
            <a:pPr rtl="1"/>
            <a:fld id="{A3F31473-23EB-4724-8B59-FE6D21D89FA4}" type="slidenum">
              <a:rPr lang="he-IL" noProof="0"/>
              <a:pPr rtl="1"/>
              <a:t>‹#›</a:t>
            </a:fld>
            <a:endParaRPr lang="he-IL" noProof="0"/>
          </a:p>
        </p:txBody>
      </p:sp>
    </p:spTree>
    <p:extLst>
      <p:ext uri="{BB962C8B-B14F-4D97-AF65-F5344CB8AC3E}">
        <p14:creationId xmlns:p14="http://schemas.microsoft.com/office/powerpoint/2010/main" val="32251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p>
        </p:txBody>
      </p:sp>
      <p:sp>
        <p:nvSpPr>
          <p:cNvPr id="3" name="מציין מיקום תוכן 2"/>
          <p:cNvSpPr>
            <a:spLocks noGrp="1"/>
          </p:cNvSpPr>
          <p:nvPr>
            <p:ph sz="half" idx="1"/>
          </p:nvPr>
        </p:nvSpPr>
        <p:spPr>
          <a:xfrm>
            <a:off x="608170" y="685800"/>
            <a:ext cx="5030510" cy="4191000"/>
          </a:xfrm>
        </p:spPr>
        <p:txBody>
          <a:bodyPr rtlCol="1"/>
          <a:lstStyle>
            <a:lvl1pPr algn="r" rtl="1">
              <a:defRPr sz="2800"/>
            </a:lvl1pPr>
            <a:lvl2pPr algn="r" rtl="1">
              <a:defRPr sz="2400"/>
            </a:lvl2pPr>
            <a:lvl3pPr algn="r" rtl="1">
              <a:defRPr sz="2000"/>
            </a:lvl3pPr>
            <a:lvl4pPr algn="r" rtl="1">
              <a:defRPr sz="1800"/>
            </a:lvl4pPr>
            <a:lvl5pPr algn="r" rtl="1">
              <a:defRPr sz="1800"/>
            </a:lvl5pPr>
            <a:lvl6pPr algn="r" rtl="1">
              <a:defRPr sz="1800"/>
            </a:lvl6pPr>
            <a:lvl7pPr algn="r" rtl="1">
              <a:defRPr sz="1800"/>
            </a:lvl7pPr>
            <a:lvl8pPr algn="r" rtl="1">
              <a:defRPr sz="1800"/>
            </a:lvl8pPr>
            <a:lvl9pPr algn="r" rtl="1">
              <a:defRPr sz="180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תוכן 3"/>
          <p:cNvSpPr>
            <a:spLocks noGrp="1"/>
          </p:cNvSpPr>
          <p:nvPr>
            <p:ph sz="half" idx="2"/>
          </p:nvPr>
        </p:nvSpPr>
        <p:spPr>
          <a:xfrm>
            <a:off x="5867341" y="685800"/>
            <a:ext cx="5030509" cy="4191000"/>
          </a:xfrm>
        </p:spPr>
        <p:txBody>
          <a:bodyPr rtlCol="1"/>
          <a:lstStyle>
            <a:lvl1pPr algn="r" rtl="1">
              <a:defRPr sz="2800"/>
            </a:lvl1pPr>
            <a:lvl2pPr algn="r" rtl="1">
              <a:defRPr sz="2400"/>
            </a:lvl2pPr>
            <a:lvl3pPr algn="r" rtl="1">
              <a:defRPr sz="2000"/>
            </a:lvl3pPr>
            <a:lvl4pPr algn="r" rtl="1">
              <a:defRPr sz="1800"/>
            </a:lvl4pPr>
            <a:lvl5pPr algn="r" rtl="1">
              <a:defRPr sz="1800"/>
            </a:lvl5pPr>
            <a:lvl6pPr algn="r" rtl="1">
              <a:defRPr sz="1800"/>
            </a:lvl6pPr>
            <a:lvl7pPr algn="r" rtl="1">
              <a:defRPr sz="1800"/>
            </a:lvl7pPr>
            <a:lvl8pPr algn="r" rtl="1">
              <a:defRPr sz="1800"/>
            </a:lvl8pPr>
            <a:lvl9pPr algn="r" rtl="1">
              <a:defRPr sz="180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של תאריך 4"/>
          <p:cNvSpPr>
            <a:spLocks noGrp="1"/>
          </p:cNvSpPr>
          <p:nvPr>
            <p:ph type="dt" sz="half" idx="10"/>
          </p:nvPr>
        </p:nvSpPr>
        <p:spPr/>
        <p:txBody>
          <a:bodyPr rtlCol="1"/>
          <a:lstStyle/>
          <a:p>
            <a:pPr rtl="1"/>
            <a:fld id="{71494364-3160-4110-80F8-19E2D1BC7066}" type="datetime1">
              <a:rPr lang="he-IL" noProof="0" smtClean="0"/>
              <a:t>כ"ה/תמוז/תשפ"ג</a:t>
            </a:fld>
            <a:endParaRPr lang="he-IL" noProof="0"/>
          </a:p>
        </p:txBody>
      </p:sp>
      <p:sp>
        <p:nvSpPr>
          <p:cNvPr id="6" name="מציין מיקום של כותרת תחתונה 5"/>
          <p:cNvSpPr>
            <a:spLocks noGrp="1"/>
          </p:cNvSpPr>
          <p:nvPr>
            <p:ph type="ftr" sz="quarter" idx="11"/>
          </p:nvPr>
        </p:nvSpPr>
        <p:spPr/>
        <p:txBody>
          <a:bodyPr rtlCol="1"/>
          <a:lstStyle/>
          <a:p>
            <a:pPr rtl="1"/>
            <a:r>
              <a:rPr lang="he-IL" noProof="0"/>
              <a:t>הוסף כותרת תחתונה</a:t>
            </a:r>
          </a:p>
        </p:txBody>
      </p:sp>
      <p:sp>
        <p:nvSpPr>
          <p:cNvPr id="7" name="מציין מיקום של מספר שקופית 6"/>
          <p:cNvSpPr>
            <a:spLocks noGrp="1"/>
          </p:cNvSpPr>
          <p:nvPr>
            <p:ph type="sldNum" sz="quarter" idx="12"/>
          </p:nvPr>
        </p:nvSpPr>
        <p:spPr/>
        <p:txBody>
          <a:bodyPr rtlCol="1"/>
          <a:lstStyle/>
          <a:p>
            <a:pPr rtl="1"/>
            <a:fld id="{A3F31473-23EB-4724-8B59-FE6D21D89FA4}" type="slidenum">
              <a:rPr lang="he-IL" noProof="0"/>
              <a:t>‹#›</a:t>
            </a:fld>
            <a:endParaRPr lang="he-IL" noProof="0"/>
          </a:p>
        </p:txBody>
      </p:sp>
    </p:spTree>
    <p:extLst>
      <p:ext uri="{BB962C8B-B14F-4D97-AF65-F5344CB8AC3E}">
        <p14:creationId xmlns:p14="http://schemas.microsoft.com/office/powerpoint/2010/main" val="389701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lvl1pPr algn="r" rtl="1">
              <a:defRPr/>
            </a:lvl1p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a:off x="608170" y="685800"/>
            <a:ext cx="5030510" cy="990600"/>
          </a:xfrm>
        </p:spPr>
        <p:txBody>
          <a:bodyPr rtlCol="1" anchor="ctr">
            <a:normAutofit/>
          </a:bodyPr>
          <a:lstStyle>
            <a:lvl1pPr marL="0" indent="0" algn="r" rtl="1">
              <a:spcBef>
                <a:spcPts val="0"/>
              </a:spcBef>
              <a:buNone/>
              <a:defRPr sz="3200" b="0"/>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4" name="מציין מיקום תוכן 3"/>
          <p:cNvSpPr>
            <a:spLocks noGrp="1"/>
          </p:cNvSpPr>
          <p:nvPr>
            <p:ph sz="half" idx="2"/>
          </p:nvPr>
        </p:nvSpPr>
        <p:spPr>
          <a:xfrm>
            <a:off x="608170" y="1676400"/>
            <a:ext cx="5030510" cy="3200400"/>
          </a:xfrm>
        </p:spPr>
        <p:txBody>
          <a:bodyPr rtlCol="1"/>
          <a:lstStyle>
            <a:lvl1pPr algn="r" rtl="1">
              <a:defRPr sz="2400"/>
            </a:lvl1pPr>
            <a:lvl2pPr algn="r" rtl="1">
              <a:defRPr sz="2000"/>
            </a:lvl2pPr>
            <a:lvl3pPr algn="r" rtl="1">
              <a:defRPr sz="1800"/>
            </a:lvl3pPr>
            <a:lvl4pPr algn="r" rtl="1">
              <a:defRPr sz="1600"/>
            </a:lvl4pPr>
            <a:lvl5pPr algn="r" rtl="1">
              <a:defRPr sz="1600"/>
            </a:lvl5pPr>
            <a:lvl6pPr algn="r" rtl="1">
              <a:defRPr sz="1600"/>
            </a:lvl6pPr>
            <a:lvl7pPr algn="r" rtl="1">
              <a:defRPr sz="1600"/>
            </a:lvl7pPr>
            <a:lvl8pPr algn="r" rtl="1">
              <a:defRPr sz="1600"/>
            </a:lvl8pPr>
            <a:lvl9pPr algn="r" rtl="1">
              <a:defRPr sz="160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5" name="מציין מיקום טקסט 4"/>
          <p:cNvSpPr>
            <a:spLocks noGrp="1"/>
          </p:cNvSpPr>
          <p:nvPr>
            <p:ph type="body" sz="quarter" idx="3"/>
          </p:nvPr>
        </p:nvSpPr>
        <p:spPr>
          <a:xfrm>
            <a:off x="5867489" y="685800"/>
            <a:ext cx="5030510" cy="990600"/>
          </a:xfrm>
        </p:spPr>
        <p:txBody>
          <a:bodyPr rtlCol="1" anchor="ctr">
            <a:normAutofit/>
          </a:bodyPr>
          <a:lstStyle>
            <a:lvl1pPr marL="0" indent="0" algn="r" rtl="1">
              <a:spcBef>
                <a:spcPts val="0"/>
              </a:spcBef>
              <a:buNone/>
              <a:defRPr sz="3200" b="0"/>
            </a:lvl1pPr>
            <a:lvl2pPr marL="457200" indent="0" algn="r" rtl="1">
              <a:buNone/>
              <a:defRPr sz="2000" b="1"/>
            </a:lvl2pPr>
            <a:lvl3pPr marL="914400" indent="0" algn="r" rtl="1">
              <a:buNone/>
              <a:defRPr sz="1800" b="1"/>
            </a:lvl3pPr>
            <a:lvl4pPr marL="1371600" indent="0" algn="r" rtl="1">
              <a:buNone/>
              <a:defRPr sz="1600" b="1"/>
            </a:lvl4pPr>
            <a:lvl5pPr marL="1828800" indent="0" algn="r" rtl="1">
              <a:buNone/>
              <a:defRPr sz="1600" b="1"/>
            </a:lvl5pPr>
            <a:lvl6pPr marL="2286000" indent="0" algn="r" rtl="1">
              <a:buNone/>
              <a:defRPr sz="1600" b="1"/>
            </a:lvl6pPr>
            <a:lvl7pPr marL="2743200" indent="0" algn="r" rtl="1">
              <a:buNone/>
              <a:defRPr sz="1600" b="1"/>
            </a:lvl7pPr>
            <a:lvl8pPr marL="3200400" indent="0" algn="r" rtl="1">
              <a:buNone/>
              <a:defRPr sz="1600" b="1"/>
            </a:lvl8pPr>
            <a:lvl9pPr marL="3657600" indent="0" algn="r" rtl="1">
              <a:buNone/>
              <a:defRPr sz="1600" b="1"/>
            </a:lvl9pPr>
          </a:lstStyle>
          <a:p>
            <a:pPr lvl="0" rtl="1"/>
            <a:r>
              <a:rPr lang="he-IL" noProof="0"/>
              <a:t>לחץ כדי לערוך סגנונות טקסט של תבנית בסיס</a:t>
            </a:r>
          </a:p>
        </p:txBody>
      </p:sp>
      <p:sp>
        <p:nvSpPr>
          <p:cNvPr id="6" name="מציין מיקום תוכן 5"/>
          <p:cNvSpPr>
            <a:spLocks noGrp="1"/>
          </p:cNvSpPr>
          <p:nvPr>
            <p:ph sz="quarter" idx="4"/>
          </p:nvPr>
        </p:nvSpPr>
        <p:spPr>
          <a:xfrm>
            <a:off x="5865901" y="1676400"/>
            <a:ext cx="5030510" cy="3200400"/>
          </a:xfrm>
        </p:spPr>
        <p:txBody>
          <a:bodyPr rtlCol="1"/>
          <a:lstStyle>
            <a:lvl1pPr algn="r" rtl="1">
              <a:defRPr sz="2400"/>
            </a:lvl1pPr>
            <a:lvl2pPr algn="r" rtl="1">
              <a:defRPr sz="2000"/>
            </a:lvl2pPr>
            <a:lvl3pPr algn="r" rtl="1">
              <a:defRPr sz="1800"/>
            </a:lvl3pPr>
            <a:lvl4pPr algn="r" rtl="1">
              <a:defRPr sz="1600"/>
            </a:lvl4pPr>
            <a:lvl5pPr algn="r" rtl="1">
              <a:defRPr sz="1600"/>
            </a:lvl5pPr>
            <a:lvl6pPr algn="r" rtl="1">
              <a:defRPr sz="1600"/>
            </a:lvl6pPr>
            <a:lvl7pPr algn="r" rtl="1">
              <a:defRPr sz="1600"/>
            </a:lvl7pPr>
            <a:lvl8pPr algn="r" rtl="1">
              <a:defRPr sz="1600"/>
            </a:lvl8pPr>
            <a:lvl9pPr algn="r" rtl="1">
              <a:defRPr sz="160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7" name="מציין מיקום של תאריך 6"/>
          <p:cNvSpPr>
            <a:spLocks noGrp="1"/>
          </p:cNvSpPr>
          <p:nvPr>
            <p:ph type="dt" sz="half" idx="10"/>
          </p:nvPr>
        </p:nvSpPr>
        <p:spPr/>
        <p:txBody>
          <a:bodyPr rtlCol="1"/>
          <a:lstStyle/>
          <a:p>
            <a:pPr rtl="1"/>
            <a:fld id="{EAF95BB5-1F44-4B03-90DF-35B04D7DC784}" type="datetime1">
              <a:rPr lang="he-IL" noProof="0" smtClean="0"/>
              <a:t>כ"ה/תמוז/תשפ"ג</a:t>
            </a:fld>
            <a:endParaRPr lang="he-IL" noProof="0"/>
          </a:p>
        </p:txBody>
      </p:sp>
      <p:sp>
        <p:nvSpPr>
          <p:cNvPr id="8" name="מציין מיקום של כותרת תחתונה 7"/>
          <p:cNvSpPr>
            <a:spLocks noGrp="1"/>
          </p:cNvSpPr>
          <p:nvPr>
            <p:ph type="ftr" sz="quarter" idx="11"/>
          </p:nvPr>
        </p:nvSpPr>
        <p:spPr/>
        <p:txBody>
          <a:bodyPr rtlCol="1"/>
          <a:lstStyle/>
          <a:p>
            <a:pPr rtl="1"/>
            <a:r>
              <a:rPr lang="he-IL" noProof="0"/>
              <a:t>הוסף כותרת תחתונה</a:t>
            </a:r>
          </a:p>
        </p:txBody>
      </p:sp>
      <p:sp>
        <p:nvSpPr>
          <p:cNvPr id="9" name="מציין מיקום של מספר שקופית 8"/>
          <p:cNvSpPr>
            <a:spLocks noGrp="1"/>
          </p:cNvSpPr>
          <p:nvPr>
            <p:ph type="sldNum" sz="quarter" idx="12"/>
          </p:nvPr>
        </p:nvSpPr>
        <p:spPr/>
        <p:txBody>
          <a:bodyPr rtlCol="1"/>
          <a:lstStyle/>
          <a:p>
            <a:pPr rtl="1"/>
            <a:fld id="{A3F31473-23EB-4724-8B59-FE6D21D89FA4}" type="slidenum">
              <a:rPr lang="he-IL" noProof="0"/>
              <a:t>‹#›</a:t>
            </a:fld>
            <a:endParaRPr lang="he-IL" noProof="0"/>
          </a:p>
        </p:txBody>
      </p:sp>
    </p:spTree>
    <p:extLst>
      <p:ext uri="{BB962C8B-B14F-4D97-AF65-F5344CB8AC3E}">
        <p14:creationId xmlns:p14="http://schemas.microsoft.com/office/powerpoint/2010/main" val="51309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p>
        </p:txBody>
      </p:sp>
      <p:sp>
        <p:nvSpPr>
          <p:cNvPr id="3" name="מציין מיקום של תאריך 2"/>
          <p:cNvSpPr>
            <a:spLocks noGrp="1"/>
          </p:cNvSpPr>
          <p:nvPr>
            <p:ph type="dt" sz="half" idx="10"/>
          </p:nvPr>
        </p:nvSpPr>
        <p:spPr/>
        <p:txBody>
          <a:bodyPr rtlCol="1"/>
          <a:lstStyle/>
          <a:p>
            <a:pPr rtl="1"/>
            <a:fld id="{942777F5-6D8C-4BE3-BA8B-6053FE8CD7F5}" type="datetime1">
              <a:rPr lang="he-IL" noProof="0" smtClean="0"/>
              <a:t>כ"ה/תמוז/תשפ"ג</a:t>
            </a:fld>
            <a:endParaRPr lang="he-IL" noProof="0"/>
          </a:p>
        </p:txBody>
      </p:sp>
      <p:sp>
        <p:nvSpPr>
          <p:cNvPr id="4" name="מציין מיקום של כותרת תחתונה 3"/>
          <p:cNvSpPr>
            <a:spLocks noGrp="1"/>
          </p:cNvSpPr>
          <p:nvPr>
            <p:ph type="ftr" sz="quarter" idx="11"/>
          </p:nvPr>
        </p:nvSpPr>
        <p:spPr/>
        <p:txBody>
          <a:bodyPr rtlCol="1"/>
          <a:lstStyle/>
          <a:p>
            <a:pPr rtl="1"/>
            <a:r>
              <a:rPr lang="he-IL" noProof="0"/>
              <a:t>הוסף כותרת תחתונה</a:t>
            </a:r>
          </a:p>
        </p:txBody>
      </p:sp>
      <p:sp>
        <p:nvSpPr>
          <p:cNvPr id="5" name="מציין מיקום של מספר שקופית 4"/>
          <p:cNvSpPr>
            <a:spLocks noGrp="1"/>
          </p:cNvSpPr>
          <p:nvPr>
            <p:ph type="sldNum" sz="quarter" idx="12"/>
          </p:nvPr>
        </p:nvSpPr>
        <p:spPr/>
        <p:txBody>
          <a:bodyPr rtlCol="1"/>
          <a:lstStyle/>
          <a:p>
            <a:pPr rtl="1"/>
            <a:fld id="{A3F31473-23EB-4724-8B59-FE6D21D89FA4}" type="slidenum">
              <a:rPr lang="he-IL" noProof="0"/>
              <a:t>‹#›</a:t>
            </a:fld>
            <a:endParaRPr lang="he-IL" noProof="0"/>
          </a:p>
        </p:txBody>
      </p:sp>
    </p:spTree>
    <p:extLst>
      <p:ext uri="{BB962C8B-B14F-4D97-AF65-F5344CB8AC3E}">
        <p14:creationId xmlns:p14="http://schemas.microsoft.com/office/powerpoint/2010/main" val="31344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rtlCol="1"/>
          <a:lstStyle/>
          <a:p>
            <a:pPr rtl="1"/>
            <a:fld id="{3EDDB669-11BA-43AF-AE77-B693A4E610DE}" type="datetime1">
              <a:rPr lang="he-IL" noProof="0" smtClean="0"/>
              <a:t>כ"ה/תמוז/תשפ"ג</a:t>
            </a:fld>
            <a:endParaRPr lang="he-IL" noProof="0"/>
          </a:p>
        </p:txBody>
      </p:sp>
      <p:sp>
        <p:nvSpPr>
          <p:cNvPr id="3" name="מציין מיקום של כותרת תחתונה 2"/>
          <p:cNvSpPr>
            <a:spLocks noGrp="1"/>
          </p:cNvSpPr>
          <p:nvPr>
            <p:ph type="ftr" sz="quarter" idx="11"/>
          </p:nvPr>
        </p:nvSpPr>
        <p:spPr/>
        <p:txBody>
          <a:bodyPr rtlCol="1"/>
          <a:lstStyle/>
          <a:p>
            <a:pPr rtl="1"/>
            <a:r>
              <a:rPr lang="he-IL" noProof="0"/>
              <a:t>הוסף כותרת תחתונה</a:t>
            </a:r>
          </a:p>
        </p:txBody>
      </p:sp>
      <p:sp>
        <p:nvSpPr>
          <p:cNvPr id="4" name="מציין מיקום של מספר שקופית 3"/>
          <p:cNvSpPr>
            <a:spLocks noGrp="1"/>
          </p:cNvSpPr>
          <p:nvPr>
            <p:ph type="sldNum" sz="quarter" idx="12"/>
          </p:nvPr>
        </p:nvSpPr>
        <p:spPr/>
        <p:txBody>
          <a:bodyPr rtlCol="1"/>
          <a:lstStyle/>
          <a:p>
            <a:pPr rtl="1"/>
            <a:fld id="{A3F31473-23EB-4724-8B59-FE6D21D89FA4}" type="slidenum">
              <a:rPr lang="he-IL" noProof="0"/>
              <a:t>‹#›</a:t>
            </a:fld>
            <a:endParaRPr lang="he-IL" noProof="0"/>
          </a:p>
        </p:txBody>
      </p:sp>
    </p:spTree>
    <p:extLst>
      <p:ext uri="{BB962C8B-B14F-4D97-AF65-F5344CB8AC3E}">
        <p14:creationId xmlns:p14="http://schemas.microsoft.com/office/powerpoint/2010/main" val="191031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073908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7620397" y="685800"/>
            <a:ext cx="3963432" cy="4724400"/>
          </a:xfrm>
        </p:spPr>
        <p:txBody>
          <a:bodyPr rtlCol="1" anchor="b">
            <a:noAutofit/>
          </a:bodyPr>
          <a:lstStyle>
            <a:lvl1pPr algn="r" rtl="1">
              <a:defRPr sz="3600" b="0"/>
            </a:lvl1pPr>
          </a:lstStyle>
          <a:p>
            <a:pPr rtl="1"/>
            <a:r>
              <a:rPr lang="he-IL" noProof="0"/>
              <a:t>לחץ כדי לערוך סגנון כותרת של תבנית בסיס</a:t>
            </a:r>
          </a:p>
        </p:txBody>
      </p:sp>
      <p:sp>
        <p:nvSpPr>
          <p:cNvPr id="3" name="מציין מיקום תוכן 2"/>
          <p:cNvSpPr>
            <a:spLocks noGrp="1"/>
          </p:cNvSpPr>
          <p:nvPr>
            <p:ph idx="1"/>
          </p:nvPr>
        </p:nvSpPr>
        <p:spPr>
          <a:xfrm>
            <a:off x="608171" y="685800"/>
            <a:ext cx="6705917" cy="5486400"/>
          </a:xfrm>
        </p:spPr>
        <p:txBody>
          <a:bodyPr rtlCol="1">
            <a:normAutofit/>
          </a:bodyPr>
          <a:lstStyle>
            <a:lvl1pPr algn="r" rtl="1">
              <a:defRPr sz="2800"/>
            </a:lvl1pPr>
            <a:lvl2pPr algn="r" rtl="1">
              <a:defRPr sz="2400"/>
            </a:lvl2pPr>
            <a:lvl3pPr algn="r" rtl="1">
              <a:defRPr sz="2000"/>
            </a:lvl3pPr>
            <a:lvl4pPr algn="r" rtl="1">
              <a:defRPr sz="1800"/>
            </a:lvl4pPr>
            <a:lvl5pPr algn="r" rtl="1">
              <a:defRPr sz="1800"/>
            </a:lvl5pPr>
            <a:lvl6pPr algn="r" rtl="1">
              <a:defRPr sz="1800" baseline="0"/>
            </a:lvl6pPr>
            <a:lvl7pPr algn="r" rtl="1">
              <a:defRPr sz="1800" baseline="0"/>
            </a:lvl7pPr>
            <a:lvl8pPr algn="r" rtl="1">
              <a:defRPr sz="1800" baseline="0"/>
            </a:lvl8pPr>
            <a:lvl9pPr algn="r" rtl="1">
              <a:defRPr sz="1800" baseline="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טקסט 3"/>
          <p:cNvSpPr>
            <a:spLocks noGrp="1"/>
          </p:cNvSpPr>
          <p:nvPr>
            <p:ph type="body" sz="half" idx="2"/>
          </p:nvPr>
        </p:nvSpPr>
        <p:spPr>
          <a:xfrm>
            <a:off x="7620396" y="5410200"/>
            <a:ext cx="3963432" cy="762000"/>
          </a:xfrm>
        </p:spPr>
        <p:txBody>
          <a:bodyPr rtlCol="1">
            <a:normAutofit/>
          </a:bodyPr>
          <a:lstStyle>
            <a:lvl1pPr marL="0" indent="0" algn="r" rtl="1">
              <a:spcBef>
                <a:spcPts val="0"/>
              </a:spcBef>
              <a:buNone/>
              <a:defRPr sz="2000"/>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5" name="מציין מיקום של תאריך 4"/>
          <p:cNvSpPr>
            <a:spLocks noGrp="1"/>
          </p:cNvSpPr>
          <p:nvPr>
            <p:ph type="dt" sz="half" idx="10"/>
          </p:nvPr>
        </p:nvSpPr>
        <p:spPr/>
        <p:txBody>
          <a:bodyPr rtlCol="1"/>
          <a:lstStyle/>
          <a:p>
            <a:pPr rtl="1"/>
            <a:fld id="{F3EB1D05-BFC2-4E21-811E-8DA0DB64D0C2}" type="datetime1">
              <a:rPr lang="he-IL" noProof="0" smtClean="0"/>
              <a:t>כ"ה/תמוז/תשפ"ג</a:t>
            </a:fld>
            <a:endParaRPr lang="he-IL" noProof="0"/>
          </a:p>
        </p:txBody>
      </p:sp>
      <p:sp>
        <p:nvSpPr>
          <p:cNvPr id="6" name="מציין מיקום של כותרת תחתונה 5"/>
          <p:cNvSpPr>
            <a:spLocks noGrp="1"/>
          </p:cNvSpPr>
          <p:nvPr>
            <p:ph type="ftr" sz="quarter" idx="11"/>
          </p:nvPr>
        </p:nvSpPr>
        <p:spPr/>
        <p:txBody>
          <a:bodyPr rtlCol="1"/>
          <a:lstStyle/>
          <a:p>
            <a:pPr rtl="1"/>
            <a:r>
              <a:rPr lang="he-IL" noProof="0"/>
              <a:t>הוסף כותרת תחתונה</a:t>
            </a:r>
          </a:p>
        </p:txBody>
      </p:sp>
      <p:sp>
        <p:nvSpPr>
          <p:cNvPr id="7" name="מציין מיקום של מספר שקופית 6"/>
          <p:cNvSpPr>
            <a:spLocks noGrp="1"/>
          </p:cNvSpPr>
          <p:nvPr>
            <p:ph type="sldNum" sz="quarter" idx="12"/>
          </p:nvPr>
        </p:nvSpPr>
        <p:spPr/>
        <p:txBody>
          <a:bodyPr rtlCol="1"/>
          <a:lstStyle/>
          <a:p>
            <a:pPr rtl="1"/>
            <a:fld id="{A3F31473-23EB-4724-8B59-FE6D21D89FA4}" type="slidenum">
              <a:rPr lang="he-IL" noProof="0"/>
              <a:t>‹#›</a:t>
            </a:fld>
            <a:endParaRPr lang="he-IL" noProof="0"/>
          </a:p>
        </p:txBody>
      </p:sp>
    </p:spTree>
    <p:extLst>
      <p:ext uri="{BB962C8B-B14F-4D97-AF65-F5344CB8AC3E}">
        <p14:creationId xmlns:p14="http://schemas.microsoft.com/office/powerpoint/2010/main" val="223472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7620397" y="685800"/>
            <a:ext cx="3963432" cy="4724400"/>
          </a:xfrm>
        </p:spPr>
        <p:txBody>
          <a:bodyPr rtlCol="1" anchor="b">
            <a:normAutofit/>
          </a:bodyPr>
          <a:lstStyle>
            <a:lvl1pPr algn="r" rtl="1">
              <a:defRPr sz="3600" b="0"/>
            </a:lvl1pPr>
          </a:lstStyle>
          <a:p>
            <a:pPr rtl="1"/>
            <a:r>
              <a:rPr lang="he-IL" noProof="0"/>
              <a:t>לחץ כדי לערוך סגנון כותרת של תבנית בסיס</a:t>
            </a:r>
          </a:p>
        </p:txBody>
      </p:sp>
      <p:sp>
        <p:nvSpPr>
          <p:cNvPr id="3" name="מציין מיקום של תמונה 2" descr="מציין מיקום ריק להוספת תמונה. לחץ על מציין המיקום ובחר את התמונה שברצונך להוסיף"/>
          <p:cNvSpPr>
            <a:spLocks noGrp="1"/>
          </p:cNvSpPr>
          <p:nvPr>
            <p:ph type="pic" idx="1"/>
          </p:nvPr>
        </p:nvSpPr>
        <p:spPr>
          <a:xfrm>
            <a:off x="608170" y="685800"/>
            <a:ext cx="6707347" cy="5486400"/>
          </a:xfrm>
          <a:ln w="63500">
            <a:solidFill>
              <a:schemeClr val="bg1"/>
            </a:solidFill>
            <a:miter lim="800000"/>
          </a:ln>
        </p:spPr>
        <p:txBody>
          <a:bodyPr rtlCol="1"/>
          <a:lstStyle>
            <a:lvl1pPr marL="0" indent="0" algn="ctr" rtl="1">
              <a:buNone/>
              <a:defRPr sz="3200"/>
            </a:lvl1pPr>
            <a:lvl2pPr marL="457200" indent="0" algn="r" rtl="1">
              <a:buNone/>
              <a:defRPr sz="2800"/>
            </a:lvl2pPr>
            <a:lvl3pPr marL="914400" indent="0" algn="r" rtl="1">
              <a:buNone/>
              <a:defRPr sz="2400"/>
            </a:lvl3pPr>
            <a:lvl4pPr marL="1371600" indent="0" algn="r" rtl="1">
              <a:buNone/>
              <a:defRPr sz="2000"/>
            </a:lvl4pPr>
            <a:lvl5pPr marL="1828800" indent="0" algn="r" rtl="1">
              <a:buNone/>
              <a:defRPr sz="2000"/>
            </a:lvl5pPr>
            <a:lvl6pPr marL="2286000" indent="0" algn="r" rtl="1">
              <a:buNone/>
              <a:defRPr sz="2000"/>
            </a:lvl6pPr>
            <a:lvl7pPr marL="2743200" indent="0" algn="r" rtl="1">
              <a:buNone/>
              <a:defRPr sz="2000"/>
            </a:lvl7pPr>
            <a:lvl8pPr marL="3200400" indent="0" algn="r" rtl="1">
              <a:buNone/>
              <a:defRPr sz="2000"/>
            </a:lvl8pPr>
            <a:lvl9pPr marL="3657600" indent="0" algn="r" rtl="1">
              <a:buNone/>
              <a:defRPr sz="2000"/>
            </a:lvl9pPr>
          </a:lstStyle>
          <a:p>
            <a:pPr rtl="1"/>
            <a:r>
              <a:rPr lang="he-IL" noProof="0"/>
              <a:t>לחץ על הסמל כדי להוסיף תמונה</a:t>
            </a:r>
          </a:p>
        </p:txBody>
      </p:sp>
      <p:sp>
        <p:nvSpPr>
          <p:cNvPr id="4" name="מציין מיקום טקסט 3"/>
          <p:cNvSpPr>
            <a:spLocks noGrp="1"/>
          </p:cNvSpPr>
          <p:nvPr>
            <p:ph type="body" sz="half" idx="2"/>
          </p:nvPr>
        </p:nvSpPr>
        <p:spPr>
          <a:xfrm>
            <a:off x="7620396" y="5410200"/>
            <a:ext cx="3963432" cy="762000"/>
          </a:xfrm>
        </p:spPr>
        <p:txBody>
          <a:bodyPr rtlCol="1">
            <a:normAutofit/>
          </a:bodyPr>
          <a:lstStyle>
            <a:lvl1pPr marL="0" indent="0" algn="r" rtl="1">
              <a:spcBef>
                <a:spcPts val="0"/>
              </a:spcBef>
              <a:buNone/>
              <a:defRPr sz="2000">
                <a:solidFill>
                  <a:schemeClr val="tx1"/>
                </a:solidFill>
              </a:defRPr>
            </a:lvl1pPr>
            <a:lvl2pPr marL="457200" indent="0" algn="r" rtl="1">
              <a:buNone/>
              <a:defRPr sz="1200"/>
            </a:lvl2pPr>
            <a:lvl3pPr marL="914400" indent="0" algn="r" rtl="1">
              <a:buNone/>
              <a:defRPr sz="1000"/>
            </a:lvl3pPr>
            <a:lvl4pPr marL="1371600" indent="0" algn="r" rtl="1">
              <a:buNone/>
              <a:defRPr sz="900"/>
            </a:lvl4pPr>
            <a:lvl5pPr marL="1828800" indent="0" algn="r" rtl="1">
              <a:buNone/>
              <a:defRPr sz="900"/>
            </a:lvl5pPr>
            <a:lvl6pPr marL="2286000" indent="0" algn="r" rtl="1">
              <a:buNone/>
              <a:defRPr sz="900"/>
            </a:lvl6pPr>
            <a:lvl7pPr marL="2743200" indent="0" algn="r" rtl="1">
              <a:buNone/>
              <a:defRPr sz="900"/>
            </a:lvl7pPr>
            <a:lvl8pPr marL="3200400" indent="0" algn="r" rtl="1">
              <a:buNone/>
              <a:defRPr sz="900"/>
            </a:lvl8pPr>
            <a:lvl9pPr marL="3657600" indent="0" algn="r" rtl="1">
              <a:buNone/>
              <a:defRPr sz="900"/>
            </a:lvl9pPr>
          </a:lstStyle>
          <a:p>
            <a:pPr lvl="0" rtl="1"/>
            <a:r>
              <a:rPr lang="he-IL" noProof="0"/>
              <a:t>לחץ כדי לערוך סגנונות טקסט של תבנית בסיס</a:t>
            </a:r>
          </a:p>
        </p:txBody>
      </p:sp>
      <p:sp>
        <p:nvSpPr>
          <p:cNvPr id="5" name="מציין מיקום של תאריך 4"/>
          <p:cNvSpPr>
            <a:spLocks noGrp="1"/>
          </p:cNvSpPr>
          <p:nvPr>
            <p:ph type="dt" sz="half" idx="10"/>
          </p:nvPr>
        </p:nvSpPr>
        <p:spPr/>
        <p:txBody>
          <a:bodyPr rtlCol="1"/>
          <a:lstStyle/>
          <a:p>
            <a:pPr rtl="1"/>
            <a:fld id="{4E1AC7E5-A173-4392-8CE5-26BB7A2A2724}" type="datetime1">
              <a:rPr lang="he-IL" noProof="0" smtClean="0"/>
              <a:t>כ"ה/תמוז/תשפ"ג</a:t>
            </a:fld>
            <a:endParaRPr lang="he-IL" noProof="0"/>
          </a:p>
        </p:txBody>
      </p:sp>
      <p:sp>
        <p:nvSpPr>
          <p:cNvPr id="6" name="מציין מיקום של כותרת תחתונה 5"/>
          <p:cNvSpPr>
            <a:spLocks noGrp="1"/>
          </p:cNvSpPr>
          <p:nvPr>
            <p:ph type="ftr" sz="quarter" idx="11"/>
          </p:nvPr>
        </p:nvSpPr>
        <p:spPr/>
        <p:txBody>
          <a:bodyPr rtlCol="1"/>
          <a:lstStyle/>
          <a:p>
            <a:pPr rtl="1"/>
            <a:r>
              <a:rPr lang="he-IL" noProof="0"/>
              <a:t>הוסף כותרת תחתונה</a:t>
            </a:r>
          </a:p>
        </p:txBody>
      </p:sp>
      <p:sp>
        <p:nvSpPr>
          <p:cNvPr id="7" name="מציין מיקום של מספר שקופית 6"/>
          <p:cNvSpPr>
            <a:spLocks noGrp="1"/>
          </p:cNvSpPr>
          <p:nvPr>
            <p:ph type="sldNum" sz="quarter" idx="12"/>
          </p:nvPr>
        </p:nvSpPr>
        <p:spPr/>
        <p:txBody>
          <a:bodyPr rtlCol="1"/>
          <a:lstStyle/>
          <a:p>
            <a:pPr rtl="1"/>
            <a:fld id="{A3F31473-23EB-4724-8B59-FE6D21D89FA4}" type="slidenum">
              <a:rPr lang="he-IL" noProof="0"/>
              <a:t>‹#›</a:t>
            </a:fld>
            <a:endParaRPr lang="he-IL" noProof="0"/>
          </a:p>
        </p:txBody>
      </p:sp>
    </p:spTree>
    <p:extLst>
      <p:ext uri="{BB962C8B-B14F-4D97-AF65-F5344CB8AC3E}">
        <p14:creationId xmlns:p14="http://schemas.microsoft.com/office/powerpoint/2010/main" val="335204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rtlCol="1"/>
          <a:lstStyle/>
          <a:p>
            <a:pPr rtl="1"/>
            <a:r>
              <a:rPr lang="he-IL" noProof="0"/>
              <a:t>לחץ כדי לערוך סגנון כותרת של תבנית בסיס</a:t>
            </a:r>
          </a:p>
        </p:txBody>
      </p:sp>
      <p:sp>
        <p:nvSpPr>
          <p:cNvPr id="3" name="מציין מיקום טקסט אנכי 2"/>
          <p:cNvSpPr>
            <a:spLocks noGrp="1"/>
          </p:cNvSpPr>
          <p:nvPr>
            <p:ph type="body" orient="vert" idx="1"/>
          </p:nvPr>
        </p:nvSpPr>
        <p:spPr>
          <a:xfrm flipV="1">
            <a:off x="608170" y="685801"/>
            <a:ext cx="10289680" cy="4190999"/>
          </a:xfrm>
        </p:spPr>
        <p:txBody>
          <a:bodyPr vert="eaVert" rtlCol="1"/>
          <a:lstStyle>
            <a:lvl5pPr algn="r" rtl="1">
              <a:defRPr/>
            </a:lvl5pPr>
            <a:lvl6pPr algn="r" rtl="1">
              <a:defRPr/>
            </a:lvl6pPr>
            <a:lvl7pPr algn="r" rtl="1">
              <a:defRPr/>
            </a:lvl7pPr>
            <a:lvl8pPr algn="r" rtl="1">
              <a:defRPr baseline="0"/>
            </a:lvl8pPr>
            <a:lvl9pPr algn="r" rtl="1">
              <a:defRPr baseline="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10"/>
          </p:nvPr>
        </p:nvSpPr>
        <p:spPr/>
        <p:txBody>
          <a:bodyPr rtlCol="1"/>
          <a:lstStyle/>
          <a:p>
            <a:pPr rtl="1"/>
            <a:fld id="{59E6C807-802C-4E0B-AE31-EE8E558FD749}" type="datetime1">
              <a:rPr lang="he-IL" noProof="0" smtClean="0"/>
              <a:t>כ"ה/תמוז/תשפ"ג</a:t>
            </a:fld>
            <a:endParaRPr lang="he-IL" noProof="0"/>
          </a:p>
        </p:txBody>
      </p:sp>
      <p:sp>
        <p:nvSpPr>
          <p:cNvPr id="5" name="מציין מיקום של כותרת תחתונה 4"/>
          <p:cNvSpPr>
            <a:spLocks noGrp="1"/>
          </p:cNvSpPr>
          <p:nvPr>
            <p:ph type="ftr" sz="quarter" idx="11"/>
          </p:nvPr>
        </p:nvSpPr>
        <p:spPr/>
        <p:txBody>
          <a:bodyPr rtlCol="1"/>
          <a:lstStyle/>
          <a:p>
            <a:pPr rtl="1"/>
            <a:r>
              <a:rPr lang="he-IL" noProof="0"/>
              <a:t>הוסף כותרת תחתונה</a:t>
            </a:r>
          </a:p>
        </p:txBody>
      </p:sp>
      <p:sp>
        <p:nvSpPr>
          <p:cNvPr id="6" name="מציין מיקום של מספר שקופית 5"/>
          <p:cNvSpPr>
            <a:spLocks noGrp="1"/>
          </p:cNvSpPr>
          <p:nvPr>
            <p:ph type="sldNum" sz="quarter" idx="12"/>
          </p:nvPr>
        </p:nvSpPr>
        <p:spPr/>
        <p:txBody>
          <a:bodyPr rtlCol="1"/>
          <a:lstStyle/>
          <a:p>
            <a:pPr rtl="1"/>
            <a:fld id="{A3F31473-23EB-4724-8B59-FE6D21D89FA4}" type="slidenum">
              <a:rPr lang="he-IL" noProof="0"/>
              <a:t>‹#›</a:t>
            </a:fld>
            <a:endParaRPr lang="he-IL" noProof="0"/>
          </a:p>
        </p:txBody>
      </p:sp>
    </p:spTree>
    <p:extLst>
      <p:ext uri="{BB962C8B-B14F-4D97-AF65-F5344CB8AC3E}">
        <p14:creationId xmlns:p14="http://schemas.microsoft.com/office/powerpoint/2010/main" val="2176294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flipV="1">
            <a:off x="608171" y="685800"/>
            <a:ext cx="1295738" cy="5486400"/>
          </a:xfrm>
        </p:spPr>
        <p:txBody>
          <a:bodyPr vert="eaVert" rtlCol="1"/>
          <a:lstStyle/>
          <a:p>
            <a:pPr rtl="1"/>
            <a:r>
              <a:rPr lang="he-IL" noProof="0"/>
              <a:t>לחץ כדי לערוך סגנון כותרת של תבנית בסיס</a:t>
            </a:r>
          </a:p>
        </p:txBody>
      </p:sp>
      <p:sp>
        <p:nvSpPr>
          <p:cNvPr id="3" name="מציין מיקום טקסט אנכי 2"/>
          <p:cNvSpPr>
            <a:spLocks noGrp="1"/>
          </p:cNvSpPr>
          <p:nvPr>
            <p:ph type="body" orient="vert" idx="1"/>
          </p:nvPr>
        </p:nvSpPr>
        <p:spPr>
          <a:xfrm flipV="1">
            <a:off x="2107108" y="685800"/>
            <a:ext cx="9476721" cy="5486400"/>
          </a:xfrm>
        </p:spPr>
        <p:txBody>
          <a:bodyPr vert="eaVert" rtlCol="1"/>
          <a:lstStyle>
            <a:lvl5pPr algn="r" rtl="1">
              <a:defRPr/>
            </a:lvl5pPr>
            <a:lvl6pPr algn="r" rtl="1">
              <a:defRPr/>
            </a:lvl6pPr>
            <a:lvl7pPr algn="r" rtl="1">
              <a:defRPr/>
            </a:lvl7pPr>
            <a:lvl8pPr algn="r" rtl="1">
              <a:defRPr baseline="0"/>
            </a:lvl8pPr>
            <a:lvl9pPr algn="r" rtl="1">
              <a:defRPr baseline="0"/>
            </a:lvl9pPr>
          </a:lstStyle>
          <a:p>
            <a:pPr lvl="0" rtl="1"/>
            <a:r>
              <a:rPr lang="he-IL" noProof="0"/>
              <a:t>לחץ כדי לערוך סגנונות טקסט של תבנית בסיס</a:t>
            </a:r>
          </a:p>
          <a:p>
            <a:pPr lvl="1" rtl="1"/>
            <a:r>
              <a:rPr lang="he-IL" noProof="0"/>
              <a:t>רמה שנייה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10"/>
          </p:nvPr>
        </p:nvSpPr>
        <p:spPr/>
        <p:txBody>
          <a:bodyPr rtlCol="1"/>
          <a:lstStyle/>
          <a:p>
            <a:pPr rtl="1"/>
            <a:fld id="{5F58BF6A-5383-4200-9941-545F6B027A0F}" type="datetime1">
              <a:rPr lang="he-IL" noProof="0" smtClean="0"/>
              <a:t>כ"ה/תמוז/תשפ"ג</a:t>
            </a:fld>
            <a:endParaRPr lang="he-IL" noProof="0"/>
          </a:p>
        </p:txBody>
      </p:sp>
      <p:sp>
        <p:nvSpPr>
          <p:cNvPr id="5" name="מציין מיקום של כותרת תחתונה 4"/>
          <p:cNvSpPr>
            <a:spLocks noGrp="1"/>
          </p:cNvSpPr>
          <p:nvPr>
            <p:ph type="ftr" sz="quarter" idx="11"/>
          </p:nvPr>
        </p:nvSpPr>
        <p:spPr/>
        <p:txBody>
          <a:bodyPr rtlCol="1"/>
          <a:lstStyle/>
          <a:p>
            <a:pPr rtl="1"/>
            <a:r>
              <a:rPr lang="he-IL" noProof="0"/>
              <a:t>הוסף כותרת תחתונה</a:t>
            </a:r>
          </a:p>
        </p:txBody>
      </p:sp>
      <p:sp>
        <p:nvSpPr>
          <p:cNvPr id="6" name="מציין מיקום של מספר שקופית 5"/>
          <p:cNvSpPr>
            <a:spLocks noGrp="1"/>
          </p:cNvSpPr>
          <p:nvPr>
            <p:ph type="sldNum" sz="quarter" idx="12"/>
          </p:nvPr>
        </p:nvSpPr>
        <p:spPr/>
        <p:txBody>
          <a:bodyPr rtlCol="1"/>
          <a:lstStyle/>
          <a:p>
            <a:pPr rtl="1"/>
            <a:fld id="{A3F31473-23EB-4724-8B59-FE6D21D89FA4}" type="slidenum">
              <a:rPr lang="he-IL" noProof="0"/>
              <a:t>‹#›</a:t>
            </a:fld>
            <a:endParaRPr lang="he-IL" noProof="0"/>
          </a:p>
        </p:txBody>
      </p:sp>
    </p:spTree>
    <p:extLst>
      <p:ext uri="{BB962C8B-B14F-4D97-AF65-F5344CB8AC3E}">
        <p14:creationId xmlns:p14="http://schemas.microsoft.com/office/powerpoint/2010/main" val="385005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_שקופית כותרת">
    <p:spTree>
      <p:nvGrpSpPr>
        <p:cNvPr id="1" name=""/>
        <p:cNvGrpSpPr/>
        <p:nvPr/>
      </p:nvGrpSpPr>
      <p:grpSpPr>
        <a:xfrm>
          <a:off x="0" y="0"/>
          <a:ext cx="0" cy="0"/>
          <a:chOff x="0" y="0"/>
          <a:chExt cx="0" cy="0"/>
        </a:xfrm>
      </p:grpSpPr>
      <p:sp>
        <p:nvSpPr>
          <p:cNvPr id="11" name="מציין מיקום של תמונה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1" y="0"/>
            <a:ext cx="12192000" cy="6784058"/>
          </a:xfrm>
          <a:solidFill>
            <a:schemeClr val="bg1">
              <a:lumMod val="95000"/>
            </a:schemeClr>
          </a:solidFill>
        </p:spPr>
        <p:txBody>
          <a:bodyPr tIns="1116000" rIns="0" rtlCol="1" anchor="t"/>
          <a:lstStyle>
            <a:lvl1pPr marL="0" indent="0" algn="ctr" rtl="1">
              <a:buNone/>
              <a:defRPr>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הוסף או גרור ושחרר את התמונה שלך</a:t>
            </a:r>
          </a:p>
        </p:txBody>
      </p:sp>
      <p:sp>
        <p:nvSpPr>
          <p:cNvPr id="2" name="כותרת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rtlCol="1" anchor="ctr"/>
          <a:lstStyle>
            <a:lvl1pPr algn="r" rtl="1">
              <a:defRPr sz="4999">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stStyle>
          <a:p>
            <a:pPr rtl="1"/>
            <a:r>
              <a:rPr lang="he-IL" noProof="0"/>
              <a:t>כותרת עמוד שער 1</a:t>
            </a:r>
          </a:p>
        </p:txBody>
      </p:sp>
      <p:sp>
        <p:nvSpPr>
          <p:cNvPr id="3" name="כותרת משנה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rtlCol="1" anchor="ctr"/>
          <a:lstStyle>
            <a:lvl1pPr marL="0" indent="0" algn="r" rtl="1">
              <a:buNone/>
              <a:defRPr sz="2399">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vl2pPr marL="457063" indent="0" algn="ctr" rtl="1">
              <a:buNone/>
              <a:defRPr sz="1999"/>
            </a:lvl2pPr>
            <a:lvl3pPr marL="914126" indent="0" algn="ctr" rtl="1">
              <a:buNone/>
              <a:defRPr sz="1799"/>
            </a:lvl3pPr>
            <a:lvl4pPr marL="1371189" indent="0" algn="ctr" rtl="1">
              <a:buNone/>
              <a:defRPr sz="1600"/>
            </a:lvl4pPr>
            <a:lvl5pPr marL="1828251" indent="0" algn="ctr" rtl="1">
              <a:buNone/>
              <a:defRPr sz="1600"/>
            </a:lvl5pPr>
            <a:lvl6pPr marL="2285314" indent="0" algn="ctr" rtl="1">
              <a:buNone/>
              <a:defRPr sz="1600"/>
            </a:lvl6pPr>
            <a:lvl7pPr marL="2742377" indent="0" algn="ctr" rtl="1">
              <a:buNone/>
              <a:defRPr sz="1600"/>
            </a:lvl7pPr>
            <a:lvl8pPr marL="3199440" indent="0" algn="ctr" rtl="1">
              <a:buNone/>
              <a:defRPr sz="1600"/>
            </a:lvl8pPr>
            <a:lvl9pPr marL="3656503" indent="0" algn="ctr" rtl="1">
              <a:buNone/>
              <a:defRPr sz="1600"/>
            </a:lvl9pPr>
          </a:lstStyle>
          <a:p>
            <a:pPr rtl="1"/>
            <a:r>
              <a:rPr lang="he-IL" noProof="0"/>
              <a:t>לחץ כדי לערוך סגנון כותרת משנה של תבנית בסיס</a:t>
            </a:r>
          </a:p>
        </p:txBody>
      </p:sp>
      <p:sp>
        <p:nvSpPr>
          <p:cNvPr id="12" name="מלבן 11">
            <a:extLst>
              <a:ext uri="{FF2B5EF4-FFF2-40B4-BE49-F238E27FC236}">
                <a16:creationId xmlns:a16="http://schemas.microsoft.com/office/drawing/2014/main" id="{3114E411-DCD8-47C4-8385-C03FBB18B180}"/>
              </a:ext>
            </a:extLst>
          </p:cNvPr>
          <p:cNvSpPr/>
          <p:nvPr userDrawn="1"/>
        </p:nvSpPr>
        <p:spPr>
          <a:xfrm>
            <a:off x="1" y="6780460"/>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1799" noProof="0">
              <a:latin typeface="Tahoma" panose="020B0604030504040204" pitchFamily="34" charset="0"/>
              <a:ea typeface="Tahoma" panose="020B0604030504040204" pitchFamily="34" charset="0"/>
              <a:cs typeface="Tahoma" panose="020B0604030504040204" pitchFamily="34" charset="0"/>
            </a:endParaRPr>
          </a:p>
        </p:txBody>
      </p:sp>
      <p:sp>
        <p:nvSpPr>
          <p:cNvPr id="13" name="מלבן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1799" noProof="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80745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51937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00926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797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3891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85497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7/14/2023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0772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7/14/2023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2560546552"/>
      </p:ext>
    </p:extLst>
  </p:cSld>
  <p:clrMap bg1="dk1" tx1="lt1" bg2="dk2" tx2="lt2" accent1="accent1" accent2="accent2" accent3="accent3" accent4="accent4" accent5="accent5" accent6="accent6" hlink="hlink" folHlink="folHlink"/>
  <p:sldLayoutIdLst>
    <p:sldLayoutId id="2147483695" r:id="rId1"/>
    <p:sldLayoutId id="2147483694" r:id="rId2"/>
    <p:sldLayoutId id="2147483693" r:id="rId3"/>
    <p:sldLayoutId id="2147483692" r:id="rId4"/>
    <p:sldLayoutId id="2147483691" r:id="rId5"/>
    <p:sldLayoutId id="2147483690" r:id="rId6"/>
    <p:sldLayoutId id="2147483689" r:id="rId7"/>
    <p:sldLayoutId id="2147483688" r:id="rId8"/>
    <p:sldLayoutId id="2147483687" r:id="rId9"/>
    <p:sldLayoutId id="2147483686"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7/14/2023</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175653733"/>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45" r:id="rId6"/>
    <p:sldLayoutId id="2147483841" r:id="rId7"/>
    <p:sldLayoutId id="2147483842" r:id="rId8"/>
    <p:sldLayoutId id="2147483843" r:id="rId9"/>
    <p:sldLayoutId id="2147483844" r:id="rId10"/>
    <p:sldLayoutId id="2147483846"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608170" y="5105400"/>
            <a:ext cx="10974230" cy="1066800"/>
          </a:xfrm>
          <a:prstGeom prst="rect">
            <a:avLst/>
          </a:prstGeom>
        </p:spPr>
        <p:txBody>
          <a:bodyPr vert="horz" lIns="91440" tIns="45720" rIns="91440" bIns="45720" rtlCol="1" anchor="b">
            <a:normAutofit/>
          </a:bodyPr>
          <a:lstStyle/>
          <a:p>
            <a:pPr rtl="1"/>
            <a:r>
              <a:rPr lang="he-IL" noProof="0"/>
              <a:t>לחץ כדי לערוך סגנון כותרת של תבנית בסיס</a:t>
            </a:r>
          </a:p>
        </p:txBody>
      </p:sp>
      <p:sp>
        <p:nvSpPr>
          <p:cNvPr id="3" name="מציין מיקום טקסט 2"/>
          <p:cNvSpPr>
            <a:spLocks noGrp="1"/>
          </p:cNvSpPr>
          <p:nvPr>
            <p:ph type="body" idx="1"/>
          </p:nvPr>
        </p:nvSpPr>
        <p:spPr>
          <a:xfrm>
            <a:off x="608170" y="685801"/>
            <a:ext cx="10289680" cy="4190999"/>
          </a:xfrm>
          <a:prstGeom prst="rect">
            <a:avLst/>
          </a:prstGeom>
        </p:spPr>
        <p:txBody>
          <a:bodyPr vert="horz" lIns="91440" tIns="45720" rIns="91440" bIns="45720" rtlCol="1">
            <a:normAutofit/>
          </a:bodyPr>
          <a:lstStyle/>
          <a:p>
            <a:pPr lvl="0" rtl="1"/>
            <a:r>
              <a:rPr lang="he-IL" noProof="0"/>
              <a:t>לחץ כדי לערוך סגנונות טקסט של תבנית בסיס</a:t>
            </a:r>
          </a:p>
          <a:p>
            <a:pPr lvl="1" rtl="1"/>
            <a:r>
              <a:rPr lang="he-IL" noProof="0"/>
              <a:t>רמה שניה</a:t>
            </a:r>
          </a:p>
          <a:p>
            <a:pPr lvl="2" rtl="1"/>
            <a:r>
              <a:rPr lang="he-IL" noProof="0"/>
              <a:t>רמה שלישית</a:t>
            </a:r>
          </a:p>
          <a:p>
            <a:pPr lvl="3" rtl="1"/>
            <a:r>
              <a:rPr lang="he-IL" noProof="0"/>
              <a:t>רמה רביעית</a:t>
            </a:r>
          </a:p>
          <a:p>
            <a:pPr lvl="4" rtl="1"/>
            <a:r>
              <a:rPr lang="he-IL" noProof="0"/>
              <a:t>רמה חמישית</a:t>
            </a:r>
          </a:p>
        </p:txBody>
      </p:sp>
      <p:sp>
        <p:nvSpPr>
          <p:cNvPr id="4" name="מציין מיקום של תאריך 3"/>
          <p:cNvSpPr>
            <a:spLocks noGrp="1"/>
          </p:cNvSpPr>
          <p:nvPr>
            <p:ph type="dt" sz="half" idx="2"/>
          </p:nvPr>
        </p:nvSpPr>
        <p:spPr>
          <a:xfrm>
            <a:off x="8737601" y="6356352"/>
            <a:ext cx="2844800" cy="365125"/>
          </a:xfrm>
          <a:prstGeom prst="rect">
            <a:avLst/>
          </a:prstGeom>
        </p:spPr>
        <p:txBody>
          <a:bodyPr vert="horz" lIns="91440" tIns="45720" rIns="91440" bIns="45720" rtlCol="1" anchor="ctr"/>
          <a:lstStyle>
            <a:lvl1pPr algn="r" rtl="1">
              <a:defRPr sz="1200">
                <a:solidFill>
                  <a:schemeClr val="tx2">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stStyle>
          <a:p>
            <a:fld id="{FC44ADEF-38C2-44D4-9331-16883C293A27}" type="datetime1">
              <a:rPr lang="he-IL" noProof="0" smtClean="0"/>
              <a:t>כ"ה/תמוז/תשפ"ג</a:t>
            </a:fld>
            <a:endParaRPr lang="he-IL" noProof="0"/>
          </a:p>
        </p:txBody>
      </p:sp>
      <p:sp>
        <p:nvSpPr>
          <p:cNvPr id="5" name="מציין מיקום של כותרת תחתונה 4"/>
          <p:cNvSpPr>
            <a:spLocks noGrp="1"/>
          </p:cNvSpPr>
          <p:nvPr>
            <p:ph type="ftr" sz="quarter" idx="3"/>
          </p:nvPr>
        </p:nvSpPr>
        <p:spPr>
          <a:xfrm>
            <a:off x="4165599" y="6356352"/>
            <a:ext cx="3860800" cy="365125"/>
          </a:xfrm>
          <a:prstGeom prst="rect">
            <a:avLst/>
          </a:prstGeom>
        </p:spPr>
        <p:txBody>
          <a:bodyPr vert="horz" lIns="91440" tIns="45720" rIns="91440" bIns="45720" rtlCol="1" anchor="ctr"/>
          <a:lstStyle>
            <a:lvl1pPr algn="ctr" rtl="1">
              <a:defRPr sz="1200">
                <a:solidFill>
                  <a:schemeClr val="tx2">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stStyle>
          <a:p>
            <a:r>
              <a:rPr lang="he-IL" noProof="0"/>
              <a:t>הוסף כותרת תחתונה</a:t>
            </a:r>
          </a:p>
        </p:txBody>
      </p:sp>
      <p:sp>
        <p:nvSpPr>
          <p:cNvPr id="6" name="מציין מיקום של מספר שקופית 5"/>
          <p:cNvSpPr>
            <a:spLocks noGrp="1"/>
          </p:cNvSpPr>
          <p:nvPr>
            <p:ph type="sldNum" sz="quarter" idx="4"/>
          </p:nvPr>
        </p:nvSpPr>
        <p:spPr>
          <a:xfrm>
            <a:off x="609600" y="6356352"/>
            <a:ext cx="2844800" cy="365125"/>
          </a:xfrm>
          <a:prstGeom prst="rect">
            <a:avLst/>
          </a:prstGeom>
        </p:spPr>
        <p:txBody>
          <a:bodyPr vert="horz" lIns="91440" tIns="45720" rIns="91440" bIns="45720" rtlCol="1" anchor="ctr"/>
          <a:lstStyle>
            <a:lvl1pPr algn="l" rtl="1">
              <a:defRPr sz="1200">
                <a:solidFill>
                  <a:schemeClr val="tx2">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stStyle>
          <a:p>
            <a:fld id="{A3F31473-23EB-4724-8B59-FE6D21D89FA4}" type="slidenum">
              <a:rPr lang="he-IL" smtClean="0"/>
              <a:pPr/>
              <a:t>‹#›</a:t>
            </a:fld>
            <a:endParaRPr lang="he-IL"/>
          </a:p>
        </p:txBody>
      </p:sp>
    </p:spTree>
    <p:extLst>
      <p:ext uri="{BB962C8B-B14F-4D97-AF65-F5344CB8AC3E}">
        <p14:creationId xmlns:p14="http://schemas.microsoft.com/office/powerpoint/2010/main" val="34492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r" defTabSz="914400" rtl="1" eaLnBrk="1" latinLnBrk="0" hangingPunct="1">
        <a:lnSpc>
          <a:spcPct val="80000"/>
        </a:lnSpc>
        <a:spcBef>
          <a:spcPct val="0"/>
        </a:spcBef>
        <a:buNone/>
        <a:defRPr sz="3600" kern="1200">
          <a:solidFill>
            <a:schemeClr val="accent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r" defTabSz="914400" rtl="1" eaLnBrk="1" latinLnBrk="0" hangingPunct="1">
        <a:lnSpc>
          <a:spcPct val="90000"/>
        </a:lnSpc>
        <a:spcBef>
          <a:spcPts val="1800"/>
        </a:spcBef>
        <a:buClr>
          <a:schemeClr val="tx1"/>
        </a:buClr>
        <a:buSzPct val="80000"/>
        <a:buFont typeface="Arial" pitchFamily="34" charset="0"/>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15950" indent="-285750" algn="r" defTabSz="914400" rtl="1" eaLnBrk="1" latinLnBrk="0" hangingPunct="1">
        <a:lnSpc>
          <a:spcPct val="90000"/>
        </a:lnSpc>
        <a:spcBef>
          <a:spcPts val="600"/>
        </a:spcBef>
        <a:buSzPct val="80000"/>
        <a:buFont typeface="Corbel"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996696" indent="-228600" algn="r" defTabSz="914400" rtl="1" eaLnBrk="1" latinLnBrk="0" hangingPunct="1">
        <a:lnSpc>
          <a:spcPct val="90000"/>
        </a:lnSpc>
        <a:spcBef>
          <a:spcPts val="600"/>
        </a:spcBef>
        <a:buClr>
          <a:schemeClr val="tx1"/>
        </a:buClr>
        <a:buSzPct val="80000"/>
        <a:buFont typeface="Arial" pitchFamily="34" charset="0"/>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380744" indent="-283464" algn="r" defTabSz="914400" rtl="1" eaLnBrk="1" latinLnBrk="0" hangingPunct="1">
        <a:lnSpc>
          <a:spcPct val="90000"/>
        </a:lnSpc>
        <a:spcBef>
          <a:spcPts val="600"/>
        </a:spcBef>
        <a:buFont typeface="Corbel"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764792" indent="-228600" algn="r" defTabSz="914400" rtl="1" eaLnBrk="1" latinLnBrk="0" hangingPunct="1">
        <a:lnSpc>
          <a:spcPct val="90000"/>
        </a:lnSpc>
        <a:spcBef>
          <a:spcPts val="600"/>
        </a:spcBef>
        <a:buClr>
          <a:schemeClr val="tx1"/>
        </a:buClr>
        <a:buSzPct val="80000"/>
        <a:buFont typeface="Arial" pitchFamily="34" charset="0"/>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148840" indent="-283464" algn="r" defTabSz="914400" rtl="1"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6pPr>
      <a:lvl7pPr marL="2532888" indent="-228600" algn="r" defTabSz="914400" rtl="1" eaLnBrk="1" latinLnBrk="0" hangingPunct="1">
        <a:lnSpc>
          <a:spcPct val="90000"/>
        </a:lnSpc>
        <a:spcBef>
          <a:spcPts val="600"/>
        </a:spcBef>
        <a:buSzPct val="80000"/>
        <a:buFont typeface="Arial" pitchFamily="34" charset="0"/>
        <a:buChar char="•"/>
        <a:defRPr sz="1800" kern="1200" baseline="0">
          <a:solidFill>
            <a:schemeClr val="tx1"/>
          </a:solidFill>
          <a:latin typeface="+mn-lt"/>
          <a:ea typeface="+mn-ea"/>
          <a:cs typeface="+mn-cs"/>
        </a:defRPr>
      </a:lvl7pPr>
      <a:lvl8pPr marL="2916936" indent="-283464" algn="r" defTabSz="914400" rtl="1" eaLnBrk="1" latinLnBrk="0" hangingPunct="1">
        <a:lnSpc>
          <a:spcPct val="90000"/>
        </a:lnSpc>
        <a:spcBef>
          <a:spcPts val="600"/>
        </a:spcBef>
        <a:buFont typeface="Corbel" pitchFamily="34" charset="0"/>
        <a:buChar char="–"/>
        <a:defRPr sz="1800" kern="1200" baseline="0">
          <a:solidFill>
            <a:schemeClr val="tx1"/>
          </a:solidFill>
          <a:latin typeface="+mn-lt"/>
          <a:ea typeface="+mn-ea"/>
          <a:cs typeface="+mn-cs"/>
        </a:defRPr>
      </a:lvl8pPr>
      <a:lvl9pPr marL="3300984" indent="-228600" algn="r" defTabSz="914400" rtl="1" eaLnBrk="1" latinLnBrk="0" hangingPunct="1">
        <a:lnSpc>
          <a:spcPct val="90000"/>
        </a:lnSpc>
        <a:spcBef>
          <a:spcPts val="600"/>
        </a:spcBef>
        <a:buSzPct val="80000"/>
        <a:buFont typeface="Arial" pitchFamily="34" charset="0"/>
        <a:buChar char="•"/>
        <a:defRPr sz="1800" kern="1200">
          <a:solidFill>
            <a:schemeClr val="tx1"/>
          </a:solidFill>
          <a:latin typeface="+mn-lt"/>
          <a:ea typeface="+mn-ea"/>
          <a:cs typeface="+mn-cs"/>
        </a:defRPr>
      </a:lvl9pPr>
    </p:bodyStyle>
    <p:otherStyle>
      <a:defPPr>
        <a:defRP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62.jpeg"/><Relationship Id="rId7" Type="http://schemas.openxmlformats.org/officeDocument/2006/relationships/diagramData" Target="../diagrams/data6.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65.jpeg"/><Relationship Id="rId11" Type="http://schemas.microsoft.com/office/2007/relationships/diagramDrawing" Target="../diagrams/drawing6.xml"/><Relationship Id="rId5" Type="http://schemas.openxmlformats.org/officeDocument/2006/relationships/image" Target="../media/image64.jpeg"/><Relationship Id="rId10" Type="http://schemas.openxmlformats.org/officeDocument/2006/relationships/diagramColors" Target="../diagrams/colors6.xml"/><Relationship Id="rId4" Type="http://schemas.openxmlformats.org/officeDocument/2006/relationships/image" Target="../media/image63.jpeg"/><Relationship Id="rId9"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png"/><Relationship Id="rId7" Type="http://schemas.openxmlformats.org/officeDocument/2006/relationships/diagramColors" Target="../diagrams/colors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2.xml"/><Relationship Id="rId11" Type="http://schemas.openxmlformats.org/officeDocument/2006/relationships/image" Target="../media/image9.png"/><Relationship Id="rId5" Type="http://schemas.openxmlformats.org/officeDocument/2006/relationships/diagramLayout" Target="../diagrams/layout2.xml"/><Relationship Id="rId10" Type="http://schemas.openxmlformats.org/officeDocument/2006/relationships/image" Target="../media/image8.png"/><Relationship Id="rId4" Type="http://schemas.openxmlformats.org/officeDocument/2006/relationships/diagramData" Target="../diagrams/data2.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83C750FB-3247-0DD1-B588-33AC36670BDE}"/>
              </a:ext>
            </a:extLst>
          </p:cNvPr>
          <p:cNvPicPr>
            <a:picLocks noChangeAspect="1"/>
          </p:cNvPicPr>
          <p:nvPr/>
        </p:nvPicPr>
        <p:blipFill rotWithShape="1">
          <a:blip r:embed="rId2">
            <a:extLst>
              <a:ext uri="{28A0092B-C50C-407E-A947-70E740481C1C}">
                <a14:useLocalDpi xmlns:a14="http://schemas.microsoft.com/office/drawing/2010/main" val="0"/>
              </a:ext>
            </a:extLst>
          </a:blip>
          <a:srcRect t="14187" b="14187"/>
          <a:stretch/>
        </p:blipFill>
        <p:spPr>
          <a:xfrm>
            <a:off x="-10732" y="0"/>
            <a:ext cx="12191979" cy="6858001"/>
          </a:xfrm>
          <a:custGeom>
            <a:avLst/>
            <a:gdLst/>
            <a:ahLst/>
            <a:cxnLst/>
            <a:rect l="l" t="t" r="r" b="b"/>
            <a:pathLst>
              <a:path w="12192000" h="6858000">
                <a:moveTo>
                  <a:pt x="0" y="0"/>
                </a:moveTo>
                <a:lnTo>
                  <a:pt x="12192000" y="0"/>
                </a:lnTo>
                <a:lnTo>
                  <a:pt x="12192000" y="529223"/>
                </a:lnTo>
                <a:lnTo>
                  <a:pt x="11953979" y="541759"/>
                </a:lnTo>
                <a:cubicBezTo>
                  <a:pt x="11205478" y="591203"/>
                  <a:pt x="10431054" y="699982"/>
                  <a:pt x="9651089" y="827627"/>
                </a:cubicBezTo>
                <a:cubicBezTo>
                  <a:pt x="7233991" y="1222984"/>
                  <a:pt x="6590499" y="2476708"/>
                  <a:pt x="6133345" y="3948664"/>
                </a:cubicBezTo>
                <a:cubicBezTo>
                  <a:pt x="5827390" y="4934281"/>
                  <a:pt x="5572190" y="5830059"/>
                  <a:pt x="6876220" y="6551721"/>
                </a:cubicBezTo>
                <a:cubicBezTo>
                  <a:pt x="7059065" y="6652933"/>
                  <a:pt x="7253882" y="6741181"/>
                  <a:pt x="7457481" y="6819371"/>
                </a:cubicBezTo>
                <a:lnTo>
                  <a:pt x="7563875" y="6858000"/>
                </a:lnTo>
                <a:lnTo>
                  <a:pt x="0" y="6858000"/>
                </a:lnTo>
                <a:close/>
              </a:path>
            </a:pathLst>
          </a:custGeom>
        </p:spPr>
      </p:pic>
      <p:sp>
        <p:nvSpPr>
          <p:cNvPr id="2" name="Title 1"/>
          <p:cNvSpPr>
            <a:spLocks noGrp="1"/>
          </p:cNvSpPr>
          <p:nvPr>
            <p:ph type="ctrTitle"/>
          </p:nvPr>
        </p:nvSpPr>
        <p:spPr>
          <a:xfrm>
            <a:off x="6096000" y="2032119"/>
            <a:ext cx="6106732" cy="2275268"/>
          </a:xfrm>
        </p:spPr>
        <p:txBody>
          <a:bodyPr>
            <a:normAutofit/>
            <a:scene3d>
              <a:camera prst="orthographicFront"/>
              <a:lightRig rig="threePt" dir="t"/>
            </a:scene3d>
            <a:sp3d>
              <a:bevelT w="120650"/>
            </a:sp3d>
          </a:bodyPr>
          <a:lstStyle/>
          <a:p>
            <a:r>
              <a:rPr lang="en-US" sz="5400" dirty="0">
                <a:solidFill>
                  <a:srgbClr val="C2F7FA"/>
                </a:solidFill>
                <a:effectLst>
                  <a:glow rad="927100">
                    <a:srgbClr val="7030A0">
                      <a:alpha val="44000"/>
                    </a:srgbClr>
                  </a:glow>
                  <a:outerShdw dist="2540000" dir="21540000" sx="200000" sy="200000" algn="tl" rotWithShape="0">
                    <a:schemeClr val="accent2">
                      <a:lumMod val="60000"/>
                      <a:lumOff val="40000"/>
                      <a:alpha val="0"/>
                    </a:schemeClr>
                  </a:outerShdw>
                </a:effectLst>
              </a:rPr>
              <a:t>Bomb The Enemy</a:t>
            </a:r>
            <a:br>
              <a:rPr lang="en-US" sz="5400" dirty="0">
                <a:solidFill>
                  <a:srgbClr val="C2F7FA"/>
                </a:solidFill>
                <a:effectLst>
                  <a:glow rad="927100">
                    <a:srgbClr val="7030A0">
                      <a:alpha val="44000"/>
                    </a:srgbClr>
                  </a:glow>
                  <a:outerShdw dist="2540000" dir="21540000" sx="200000" sy="200000" algn="tl" rotWithShape="0">
                    <a:schemeClr val="accent2">
                      <a:lumMod val="60000"/>
                      <a:lumOff val="40000"/>
                      <a:alpha val="0"/>
                    </a:schemeClr>
                  </a:outerShdw>
                </a:effectLst>
              </a:rPr>
            </a:br>
            <a:r>
              <a:rPr lang="en-US" sz="5400" dirty="0">
                <a:solidFill>
                  <a:srgbClr val="C2F7FA"/>
                </a:solidFill>
                <a:effectLst>
                  <a:glow rad="927100">
                    <a:srgbClr val="7030A0">
                      <a:alpha val="44000"/>
                    </a:srgbClr>
                  </a:glow>
                  <a:outerShdw dist="2540000" dir="21540000" sx="200000" sy="200000" algn="tl" rotWithShape="0">
                    <a:schemeClr val="accent2">
                      <a:lumMod val="60000"/>
                      <a:lumOff val="40000"/>
                      <a:alpha val="0"/>
                    </a:schemeClr>
                  </a:outerShdw>
                </a:effectLst>
              </a:rPr>
              <a:t>הצגת הפרויקט</a:t>
            </a:r>
            <a:endParaRPr lang="en-US" sz="7200" dirty="0">
              <a:solidFill>
                <a:srgbClr val="C2F7FA"/>
              </a:solidFill>
              <a:effectLst>
                <a:glow rad="927100">
                  <a:srgbClr val="7030A0">
                    <a:alpha val="44000"/>
                  </a:srgbClr>
                </a:glow>
                <a:outerShdw dist="2540000" dir="21540000" sx="200000" sy="200000" algn="tl" rotWithShape="0">
                  <a:schemeClr val="accent2">
                    <a:lumMod val="60000"/>
                    <a:lumOff val="40000"/>
                    <a:alpha val="0"/>
                  </a:schemeClr>
                </a:outerShdw>
              </a:effectLst>
            </a:endParaRPr>
          </a:p>
        </p:txBody>
      </p:sp>
      <p:pic>
        <p:nvPicPr>
          <p:cNvPr id="1026" name="Picture 2">
            <a:extLst>
              <a:ext uri="{FF2B5EF4-FFF2-40B4-BE49-F238E27FC236}">
                <a16:creationId xmlns:a16="http://schemas.microsoft.com/office/drawing/2014/main" id="{D7B5C377-DDB0-3308-90FE-ED3398404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8778" y="6027779"/>
            <a:ext cx="2275660" cy="822098"/>
          </a:xfrm>
          <a:prstGeom prst="rect">
            <a:avLst/>
          </a:prstGeom>
          <a:noFill/>
          <a:effectLst>
            <a:outerShdw blurRad="50800" dist="50800" dir="5400000" sx="30000" sy="30000" algn="ctr" rotWithShape="0">
              <a:schemeClr val="tx1">
                <a:alpha val="43000"/>
              </a:scheme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6726AD-6861-B473-7D9C-881817A15C62}"/>
              </a:ext>
            </a:extLst>
          </p:cNvPr>
          <p:cNvSpPr txBox="1"/>
          <p:nvPr/>
        </p:nvSpPr>
        <p:spPr>
          <a:xfrm>
            <a:off x="8058778" y="4748952"/>
            <a:ext cx="3549286" cy="1200329"/>
          </a:xfrm>
          <a:prstGeom prst="rect">
            <a:avLst/>
          </a:prstGeom>
          <a:noFill/>
        </p:spPr>
        <p:txBody>
          <a:bodyPr wrap="square">
            <a:spAutoFit/>
          </a:bodyPr>
          <a:lstStyle/>
          <a:p>
            <a:pPr algn="r"/>
            <a:r>
              <a:rPr lang="he-IL" b="1" cap="all" dirty="0">
                <a:solidFill>
                  <a:schemeClr val="bg2">
                    <a:lumMod val="25000"/>
                    <a:lumOff val="75000"/>
                  </a:schemeClr>
                </a:solidFill>
                <a:effectLst>
                  <a:glow>
                    <a:srgbClr val="8EC5C7"/>
                  </a:glow>
                  <a:outerShdw blurRad="50800" dist="2540000" dir="16200000" sx="1000" sy="1000" rotWithShape="0">
                    <a:prstClr val="black"/>
                  </a:outerShdw>
                  <a:reflection blurRad="6350" stA="55000" endA="300" endPos="0" dir="5400000" sy="-100000" algn="bl" rotWithShape="0"/>
                </a:effectLst>
                <a:latin typeface="Segoe UI"/>
                <a:cs typeface="Segoe UI"/>
              </a:rPr>
              <a:t>מציגות: עולה איברהים</a:t>
            </a:r>
            <a:endParaRPr lang="he-IL" b="1" dirty="0">
              <a:solidFill>
                <a:schemeClr val="bg2">
                  <a:lumMod val="25000"/>
                  <a:lumOff val="75000"/>
                </a:schemeClr>
              </a:solidFill>
              <a:effectLst>
                <a:glow>
                  <a:srgbClr val="8EC5C7"/>
                </a:glow>
                <a:outerShdw blurRad="50800" dist="2540000" dir="16200000" sx="1000" sy="1000" rotWithShape="0">
                  <a:prstClr val="black"/>
                </a:outerShdw>
                <a:reflection blurRad="6350" stA="55000" endA="300" endPos="0" dir="5400000" sy="-100000" algn="bl" rotWithShape="0"/>
              </a:effectLst>
              <a:latin typeface="Segoe UI"/>
              <a:cs typeface="Segoe UI"/>
            </a:endParaRPr>
          </a:p>
          <a:p>
            <a:pPr algn="r"/>
            <a:r>
              <a:rPr lang="he-IL" b="1" cap="all" dirty="0">
                <a:solidFill>
                  <a:schemeClr val="bg2">
                    <a:lumMod val="25000"/>
                    <a:lumOff val="75000"/>
                  </a:schemeClr>
                </a:solidFill>
                <a:effectLst>
                  <a:glow>
                    <a:srgbClr val="8EC5C7"/>
                  </a:glow>
                  <a:outerShdw blurRad="50800" dist="2540000" dir="16200000" sx="1000" sy="1000" rotWithShape="0">
                    <a:prstClr val="black"/>
                  </a:outerShdw>
                  <a:reflection blurRad="6350" stA="55000" endA="300" endPos="0" dir="5400000" sy="-100000" algn="bl" rotWithShape="0"/>
                </a:effectLst>
                <a:latin typeface="Segoe UI"/>
                <a:cs typeface="Segoe UI"/>
              </a:rPr>
              <a:t>למעה ג׳בר</a:t>
            </a:r>
            <a:endParaRPr lang="en-US" b="1" dirty="0">
              <a:solidFill>
                <a:schemeClr val="bg2">
                  <a:lumMod val="25000"/>
                  <a:lumOff val="75000"/>
                </a:schemeClr>
              </a:solidFill>
              <a:effectLst>
                <a:glow>
                  <a:srgbClr val="8EC5C7"/>
                </a:glow>
                <a:outerShdw blurRad="50800" dist="2540000" dir="16200000" sx="1000" sy="1000" rotWithShape="0">
                  <a:prstClr val="black"/>
                </a:outerShdw>
                <a:reflection blurRad="6350" stA="55000" endA="300" endPos="0" dir="5400000" sy="-100000" algn="bl" rotWithShape="0"/>
              </a:effectLst>
              <a:latin typeface="Segoe UI"/>
              <a:cs typeface="Segoe UI"/>
            </a:endParaRPr>
          </a:p>
          <a:p>
            <a:pPr algn="r"/>
            <a:r>
              <a:rPr lang="he-IL" b="1" cap="all" dirty="0">
                <a:solidFill>
                  <a:schemeClr val="bg2">
                    <a:lumMod val="25000"/>
                    <a:lumOff val="75000"/>
                  </a:schemeClr>
                </a:solidFill>
                <a:effectLst>
                  <a:glow>
                    <a:srgbClr val="8EC5C7"/>
                  </a:glow>
                  <a:outerShdw blurRad="50800" dist="2540000" dir="16200000" sx="1000" sy="1000" rotWithShape="0">
                    <a:prstClr val="black"/>
                  </a:outerShdw>
                  <a:reflection blurRad="6350" stA="55000" endA="300" endPos="0" dir="5400000" sy="-100000" algn="bl" rotWithShape="0"/>
                </a:effectLst>
                <a:latin typeface="Segoe UI"/>
                <a:cs typeface="Segoe UI"/>
              </a:rPr>
              <a:t>מנחה: מועאוויה עקש</a:t>
            </a:r>
            <a:endParaRPr lang="en-US" b="1" dirty="0">
              <a:solidFill>
                <a:schemeClr val="bg2">
                  <a:lumMod val="25000"/>
                  <a:lumOff val="75000"/>
                </a:schemeClr>
              </a:solidFill>
              <a:effectLst>
                <a:glow>
                  <a:srgbClr val="8EC5C7"/>
                </a:glow>
                <a:outerShdw blurRad="50800" dist="2540000" dir="16200000" sx="1000" sy="1000" rotWithShape="0">
                  <a:prstClr val="black"/>
                </a:outerShdw>
                <a:reflection blurRad="6350" stA="55000" endA="300" endPos="0" dir="5400000" sy="-100000" algn="bl" rotWithShape="0"/>
              </a:effectLst>
            </a:endParaRPr>
          </a:p>
          <a:p>
            <a:pPr algn="ctr"/>
            <a:endParaRPr lang="en-US" b="1" dirty="0"/>
          </a:p>
        </p:txBody>
      </p:sp>
    </p:spTree>
    <p:extLst>
      <p:ext uri="{BB962C8B-B14F-4D97-AF65-F5344CB8AC3E}">
        <p14:creationId xmlns:p14="http://schemas.microsoft.com/office/powerpoint/2010/main" val="72140499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0" dur="500"/>
                                        <p:tgtEl>
                                          <p:spTgt spid="8">
                                            <p:txEl>
                                              <p:pRg st="0" end="0"/>
                                            </p:txEl>
                                          </p:spTgt>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randombar(horizontal)">
                                      <p:cBhvr>
                                        <p:cTn id="14" dur="500"/>
                                        <p:tgtEl>
                                          <p:spTgt spid="8">
                                            <p:txEl>
                                              <p:pRg st="1" end="1"/>
                                            </p:txEl>
                                          </p:spTgt>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8" dur="500"/>
                                        <p:tgtEl>
                                          <p:spTgt spid="8">
                                            <p:txEl>
                                              <p:pRg st="2" end="2"/>
                                            </p:txEl>
                                          </p:spTgt>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randombar(horizontal)">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5" name="Freeform: Shape 5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66" name="Freeform: Shape 5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67" name="Freeform: Shape 5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68" name="Rectangle 56">
            <a:extLst>
              <a:ext uri="{FF2B5EF4-FFF2-40B4-BE49-F238E27FC236}">
                <a16:creationId xmlns:a16="http://schemas.microsoft.com/office/drawing/2014/main" id="{73C423DB-7749-4DF8-8419-C7C2F0EF5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B5104-926E-36EA-45EC-6CA2C241F90B}"/>
              </a:ext>
            </a:extLst>
          </p:cNvPr>
          <p:cNvSpPr>
            <a:spLocks noGrp="1"/>
          </p:cNvSpPr>
          <p:nvPr>
            <p:ph type="title"/>
          </p:nvPr>
        </p:nvSpPr>
        <p:spPr>
          <a:xfrm>
            <a:off x="5132730" y="446927"/>
            <a:ext cx="3810001" cy="924231"/>
          </a:xfrm>
        </p:spPr>
        <p:txBody>
          <a:bodyPr vert="horz" lIns="91440" tIns="45720" rIns="91440" bIns="45720" rtlCol="0" anchor="b">
            <a:normAutofit/>
          </a:bodyPr>
          <a:lstStyle/>
          <a:p>
            <a:r>
              <a:rPr lang="en-US" sz="3200" kern="1200" dirty="0" err="1">
                <a:solidFill>
                  <a:schemeClr val="tx1"/>
                </a:solidFill>
                <a:latin typeface="+mj-lt"/>
                <a:ea typeface="+mj-ea"/>
                <a:cs typeface="+mj-cs"/>
              </a:rPr>
              <a:t>האויב</a:t>
            </a:r>
            <a:endParaRPr lang="en-US" sz="3200" kern="1200" dirty="0">
              <a:solidFill>
                <a:schemeClr val="tx1"/>
              </a:solidFill>
              <a:latin typeface="+mj-lt"/>
              <a:ea typeface="+mj-ea"/>
              <a:cs typeface="+mj-cs"/>
            </a:endParaRPr>
          </a:p>
        </p:txBody>
      </p:sp>
      <p:sp>
        <p:nvSpPr>
          <p:cNvPr id="69" name="Freeform: Shape 58">
            <a:extLst>
              <a:ext uri="{FF2B5EF4-FFF2-40B4-BE49-F238E27FC236}">
                <a16:creationId xmlns:a16="http://schemas.microsoft.com/office/drawing/2014/main" id="{DE6C44D3-84D0-4585-94EB-A3A81F555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70" name="Group 60">
            <a:extLst>
              <a:ext uri="{FF2B5EF4-FFF2-40B4-BE49-F238E27FC236}">
                <a16:creationId xmlns:a16="http://schemas.microsoft.com/office/drawing/2014/main" id="{E2E9E5A8-69E1-45E8-A840-B64883F7D5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62" name="Freeform: Shape 61">
              <a:extLst>
                <a:ext uri="{FF2B5EF4-FFF2-40B4-BE49-F238E27FC236}">
                  <a16:creationId xmlns:a16="http://schemas.microsoft.com/office/drawing/2014/main" id="{827F9FD3-1DAF-4B74-B18F-3C2D9823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71" name="Freeform: Shape 62">
              <a:extLst>
                <a:ext uri="{FF2B5EF4-FFF2-40B4-BE49-F238E27FC236}">
                  <a16:creationId xmlns:a16="http://schemas.microsoft.com/office/drawing/2014/main" id="{69180F8E-2CCE-4BDD-B7A7-F2BE60D44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sp>
        <p:nvSpPr>
          <p:cNvPr id="39" name="Content Placeholder 29">
            <a:extLst>
              <a:ext uri="{FF2B5EF4-FFF2-40B4-BE49-F238E27FC236}">
                <a16:creationId xmlns:a16="http://schemas.microsoft.com/office/drawing/2014/main" id="{6F0D46BD-B6CC-C5F8-DC7D-8FF3B7D2F1BA}"/>
              </a:ext>
            </a:extLst>
          </p:cNvPr>
          <p:cNvSpPr>
            <a:spLocks noGrp="1"/>
          </p:cNvSpPr>
          <p:nvPr>
            <p:ph idx="1"/>
          </p:nvPr>
        </p:nvSpPr>
        <p:spPr>
          <a:xfrm>
            <a:off x="3073023" y="2261303"/>
            <a:ext cx="6221440" cy="1242922"/>
          </a:xfrm>
        </p:spPr>
        <p:txBody>
          <a:bodyPr vert="horz" lIns="91440" tIns="45720" rIns="91440" bIns="45720" rtlCol="0">
            <a:normAutofit fontScale="92500"/>
          </a:bodyPr>
          <a:lstStyle/>
          <a:p>
            <a:pPr marL="0" indent="0" algn="r" rtl="1">
              <a:buNone/>
            </a:pPr>
            <a:r>
              <a:rPr lang="he-IL" sz="2400" kern="1200" dirty="0">
                <a:solidFill>
                  <a:schemeClr val="tx1">
                    <a:alpha val="70000"/>
                  </a:schemeClr>
                </a:solidFill>
                <a:latin typeface="+mn-lt"/>
                <a:ea typeface="+mn-ea"/>
                <a:cs typeface="+mn-cs"/>
              </a:rPr>
              <a:t>אויב חכם ש</a:t>
            </a:r>
            <a:r>
              <a:rPr lang="en-US" sz="2400" kern="1200" dirty="0" err="1">
                <a:solidFill>
                  <a:schemeClr val="tx1">
                    <a:alpha val="70000"/>
                  </a:schemeClr>
                </a:solidFill>
                <a:latin typeface="+mn-lt"/>
                <a:ea typeface="+mn-ea"/>
                <a:cs typeface="+mn-cs"/>
              </a:rPr>
              <a:t>מטרתו</a:t>
            </a:r>
            <a:r>
              <a:rPr lang="en-US" sz="2400" kern="1200" dirty="0">
                <a:solidFill>
                  <a:schemeClr val="tx1">
                    <a:alpha val="70000"/>
                  </a:schemeClr>
                </a:solidFill>
                <a:latin typeface="+mn-lt"/>
                <a:ea typeface="+mn-ea"/>
                <a:cs typeface="+mn-cs"/>
              </a:rPr>
              <a:t> </a:t>
            </a:r>
            <a:r>
              <a:rPr lang="en-US" sz="2400" kern="1200" dirty="0" err="1">
                <a:solidFill>
                  <a:schemeClr val="tx1">
                    <a:alpha val="70000"/>
                  </a:schemeClr>
                </a:solidFill>
                <a:latin typeface="+mn-lt"/>
                <a:ea typeface="+mn-ea"/>
                <a:cs typeface="+mn-cs"/>
              </a:rPr>
              <a:t>העיקרית</a:t>
            </a:r>
            <a:r>
              <a:rPr lang="en-US" sz="2400" kern="1200" dirty="0">
                <a:solidFill>
                  <a:schemeClr val="tx1">
                    <a:alpha val="70000"/>
                  </a:schemeClr>
                </a:solidFill>
                <a:latin typeface="+mn-lt"/>
                <a:ea typeface="+mn-ea"/>
                <a:cs typeface="+mn-cs"/>
              </a:rPr>
              <a:t> </a:t>
            </a:r>
            <a:r>
              <a:rPr lang="en-US" sz="2400" kern="1200" dirty="0" err="1">
                <a:solidFill>
                  <a:schemeClr val="tx1">
                    <a:alpha val="70000"/>
                  </a:schemeClr>
                </a:solidFill>
                <a:latin typeface="+mn-lt"/>
                <a:ea typeface="+mn-ea"/>
                <a:cs typeface="+mn-cs"/>
              </a:rPr>
              <a:t>היא</a:t>
            </a:r>
            <a:r>
              <a:rPr lang="en-US" sz="2400" kern="1200" dirty="0">
                <a:solidFill>
                  <a:schemeClr val="tx1">
                    <a:alpha val="70000"/>
                  </a:schemeClr>
                </a:solidFill>
                <a:latin typeface="+mn-lt"/>
                <a:ea typeface="+mn-ea"/>
                <a:cs typeface="+mn-cs"/>
              </a:rPr>
              <a:t> </a:t>
            </a:r>
            <a:r>
              <a:rPr lang="he-IL" sz="2400" kern="1200" dirty="0">
                <a:solidFill>
                  <a:schemeClr val="tx1">
                    <a:alpha val="70000"/>
                  </a:schemeClr>
                </a:solidFill>
                <a:latin typeface="+mn-lt"/>
                <a:ea typeface="+mn-ea"/>
                <a:cs typeface="+mn-cs"/>
              </a:rPr>
              <a:t>לרדוף אחרי השחקן ו</a:t>
            </a:r>
            <a:r>
              <a:rPr lang="en-US" sz="2400" kern="1200" dirty="0" err="1">
                <a:solidFill>
                  <a:schemeClr val="tx1">
                    <a:alpha val="70000"/>
                  </a:schemeClr>
                </a:solidFill>
                <a:latin typeface="+mn-lt"/>
                <a:ea typeface="+mn-ea"/>
                <a:cs typeface="+mn-cs"/>
              </a:rPr>
              <a:t>לחסל</a:t>
            </a:r>
            <a:r>
              <a:rPr lang="en-US" sz="2400" kern="1200" dirty="0">
                <a:solidFill>
                  <a:schemeClr val="tx1">
                    <a:alpha val="70000"/>
                  </a:schemeClr>
                </a:solidFill>
                <a:latin typeface="+mn-lt"/>
                <a:ea typeface="+mn-ea"/>
                <a:cs typeface="+mn-cs"/>
              </a:rPr>
              <a:t> א</a:t>
            </a:r>
            <a:r>
              <a:rPr lang="he-IL" sz="2400" kern="1200" dirty="0">
                <a:solidFill>
                  <a:schemeClr val="tx1">
                    <a:alpha val="70000"/>
                  </a:schemeClr>
                </a:solidFill>
                <a:latin typeface="+mn-lt"/>
                <a:ea typeface="+mn-ea"/>
                <a:cs typeface="+mn-cs"/>
              </a:rPr>
              <a:t>ו</a:t>
            </a:r>
            <a:r>
              <a:rPr lang="en-US" sz="2400" kern="1200" dirty="0">
                <a:solidFill>
                  <a:schemeClr val="tx1">
                    <a:alpha val="70000"/>
                  </a:schemeClr>
                </a:solidFill>
                <a:latin typeface="+mn-lt"/>
                <a:ea typeface="+mn-ea"/>
                <a:cs typeface="+mn-cs"/>
              </a:rPr>
              <a:t>ת</a:t>
            </a:r>
            <a:r>
              <a:rPr lang="he-IL" sz="2400" dirty="0"/>
              <a:t>ו </a:t>
            </a:r>
            <a:r>
              <a:rPr lang="en-US" sz="2400" kern="1200" dirty="0" err="1">
                <a:solidFill>
                  <a:schemeClr val="tx1">
                    <a:alpha val="70000"/>
                  </a:schemeClr>
                </a:solidFill>
                <a:latin typeface="+mn-lt"/>
                <a:ea typeface="+mn-ea"/>
                <a:cs typeface="+mn-cs"/>
              </a:rPr>
              <a:t>ולעכב</a:t>
            </a:r>
            <a:r>
              <a:rPr lang="en-US" sz="2400" kern="1200" dirty="0">
                <a:solidFill>
                  <a:schemeClr val="tx1">
                    <a:alpha val="70000"/>
                  </a:schemeClr>
                </a:solidFill>
                <a:latin typeface="+mn-lt"/>
                <a:ea typeface="+mn-ea"/>
                <a:cs typeface="+mn-cs"/>
              </a:rPr>
              <a:t> </a:t>
            </a:r>
            <a:r>
              <a:rPr lang="en-US" sz="2400" kern="1200" dirty="0" err="1">
                <a:solidFill>
                  <a:schemeClr val="tx1">
                    <a:alpha val="70000"/>
                  </a:schemeClr>
                </a:solidFill>
                <a:latin typeface="+mn-lt"/>
                <a:ea typeface="+mn-ea"/>
                <a:cs typeface="+mn-cs"/>
              </a:rPr>
              <a:t>את</a:t>
            </a:r>
            <a:r>
              <a:rPr lang="en-US" sz="2400" kern="1200" dirty="0">
                <a:solidFill>
                  <a:schemeClr val="tx1">
                    <a:alpha val="70000"/>
                  </a:schemeClr>
                </a:solidFill>
                <a:latin typeface="+mn-lt"/>
                <a:ea typeface="+mn-ea"/>
                <a:cs typeface="+mn-cs"/>
              </a:rPr>
              <a:t> </a:t>
            </a:r>
            <a:r>
              <a:rPr lang="en-US" sz="2400" kern="1200" dirty="0" err="1">
                <a:solidFill>
                  <a:schemeClr val="tx1">
                    <a:alpha val="70000"/>
                  </a:schemeClr>
                </a:solidFill>
                <a:latin typeface="+mn-lt"/>
                <a:ea typeface="+mn-ea"/>
                <a:cs typeface="+mn-cs"/>
              </a:rPr>
              <a:t>התקדמותו</a:t>
            </a:r>
            <a:r>
              <a:rPr lang="en-US" sz="2400" kern="1200" dirty="0">
                <a:solidFill>
                  <a:schemeClr val="tx1">
                    <a:alpha val="70000"/>
                  </a:schemeClr>
                </a:solidFill>
                <a:latin typeface="+mn-lt"/>
                <a:ea typeface="+mn-ea"/>
                <a:cs typeface="+mn-cs"/>
              </a:rPr>
              <a:t> </a:t>
            </a:r>
            <a:r>
              <a:rPr lang="en-US" sz="2400" kern="1200" dirty="0" err="1">
                <a:solidFill>
                  <a:schemeClr val="tx1">
                    <a:alpha val="70000"/>
                  </a:schemeClr>
                </a:solidFill>
                <a:latin typeface="+mn-lt"/>
                <a:ea typeface="+mn-ea"/>
                <a:cs typeface="+mn-cs"/>
              </a:rPr>
              <a:t>לקראת</a:t>
            </a:r>
            <a:r>
              <a:rPr lang="en-US" sz="2400" kern="1200" dirty="0">
                <a:solidFill>
                  <a:schemeClr val="tx1">
                    <a:alpha val="70000"/>
                  </a:schemeClr>
                </a:solidFill>
                <a:latin typeface="+mn-lt"/>
                <a:ea typeface="+mn-ea"/>
                <a:cs typeface="+mn-cs"/>
              </a:rPr>
              <a:t> </a:t>
            </a:r>
            <a:r>
              <a:rPr lang="en-US" sz="2400" kern="1200" dirty="0" err="1">
                <a:solidFill>
                  <a:schemeClr val="tx1">
                    <a:alpha val="70000"/>
                  </a:schemeClr>
                </a:solidFill>
                <a:latin typeface="+mn-lt"/>
                <a:ea typeface="+mn-ea"/>
                <a:cs typeface="+mn-cs"/>
              </a:rPr>
              <a:t>השגת</a:t>
            </a:r>
            <a:r>
              <a:rPr lang="en-US" sz="2400" kern="1200" dirty="0">
                <a:solidFill>
                  <a:schemeClr val="tx1">
                    <a:alpha val="70000"/>
                  </a:schemeClr>
                </a:solidFill>
                <a:latin typeface="+mn-lt"/>
                <a:ea typeface="+mn-ea"/>
                <a:cs typeface="+mn-cs"/>
              </a:rPr>
              <a:t> </a:t>
            </a:r>
            <a:r>
              <a:rPr lang="en-US" sz="2400" kern="1200" dirty="0" err="1">
                <a:solidFill>
                  <a:schemeClr val="tx1">
                    <a:alpha val="70000"/>
                  </a:schemeClr>
                </a:solidFill>
                <a:latin typeface="+mn-lt"/>
                <a:ea typeface="+mn-ea"/>
                <a:cs typeface="+mn-cs"/>
              </a:rPr>
              <a:t>ניצחון</a:t>
            </a:r>
            <a:r>
              <a:rPr lang="en-US" sz="2400" kern="1200" dirty="0">
                <a:solidFill>
                  <a:schemeClr val="tx1">
                    <a:alpha val="70000"/>
                  </a:schemeClr>
                </a:solidFill>
                <a:latin typeface="+mn-lt"/>
                <a:ea typeface="+mn-ea"/>
                <a:cs typeface="+mn-cs"/>
              </a:rPr>
              <a:t>.</a:t>
            </a:r>
            <a:r>
              <a:rPr lang="he-IL" sz="2400" kern="1200" dirty="0">
                <a:solidFill>
                  <a:schemeClr val="tx1">
                    <a:alpha val="70000"/>
                  </a:schemeClr>
                </a:solidFill>
                <a:latin typeface="+mn-lt"/>
                <a:ea typeface="+mn-ea"/>
                <a:cs typeface="+mn-cs"/>
              </a:rPr>
              <a:t> </a:t>
            </a:r>
            <a:endParaRPr lang="en-US" sz="2400" kern="1200" dirty="0">
              <a:solidFill>
                <a:schemeClr val="tx1">
                  <a:alpha val="70000"/>
                </a:schemeClr>
              </a:solidFill>
              <a:latin typeface="+mn-lt"/>
              <a:ea typeface="+mn-ea"/>
              <a:cs typeface="+mn-cs"/>
            </a:endParaRPr>
          </a:p>
        </p:txBody>
      </p:sp>
      <p:pic>
        <p:nvPicPr>
          <p:cNvPr id="18" name="Picture 18">
            <a:extLst>
              <a:ext uri="{FF2B5EF4-FFF2-40B4-BE49-F238E27FC236}">
                <a16:creationId xmlns:a16="http://schemas.microsoft.com/office/drawing/2014/main" id="{CEEC03CB-DA45-8141-BE3E-7B27628023DD}"/>
              </a:ext>
            </a:extLst>
          </p:cNvPr>
          <p:cNvPicPr>
            <a:picLocks noChangeAspect="1"/>
          </p:cNvPicPr>
          <p:nvPr/>
        </p:nvPicPr>
        <p:blipFill rotWithShape="1">
          <a:blip r:embed="rId2"/>
          <a:srcRect l="24193" r="8702" b="1"/>
          <a:stretch/>
        </p:blipFill>
        <p:spPr>
          <a:xfrm>
            <a:off x="-1" y="1895192"/>
            <a:ext cx="2739800" cy="25061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7">
            <a:extLst>
              <a:ext uri="{FF2B5EF4-FFF2-40B4-BE49-F238E27FC236}">
                <a16:creationId xmlns:a16="http://schemas.microsoft.com/office/drawing/2014/main" id="{371EA444-00A2-DF6A-F79C-B0DBE8CBD245}"/>
              </a:ext>
            </a:extLst>
          </p:cNvPr>
          <p:cNvPicPr>
            <a:picLocks noChangeAspect="1"/>
          </p:cNvPicPr>
          <p:nvPr/>
        </p:nvPicPr>
        <p:blipFill rotWithShape="1">
          <a:blip r:embed="rId3"/>
          <a:srcRect l="802" r="29211" b="-3"/>
          <a:stretch/>
        </p:blipFill>
        <p:spPr>
          <a:xfrm>
            <a:off x="9327185" y="4443195"/>
            <a:ext cx="2838210" cy="2463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B2EC66AB-DC52-6A64-4BAF-12A0A04A8134}"/>
              </a:ext>
            </a:extLst>
          </p:cNvPr>
          <p:cNvPicPr>
            <a:picLocks noChangeAspect="1"/>
          </p:cNvPicPr>
          <p:nvPr/>
        </p:nvPicPr>
        <p:blipFill>
          <a:blip r:embed="rId4"/>
          <a:stretch>
            <a:fillRect/>
          </a:stretch>
        </p:blipFill>
        <p:spPr>
          <a:xfrm>
            <a:off x="26605" y="4443193"/>
            <a:ext cx="5168244" cy="2409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descr="A cartoon of a bear on a road&#10;&#10;Description automatically generated">
            <a:extLst>
              <a:ext uri="{FF2B5EF4-FFF2-40B4-BE49-F238E27FC236}">
                <a16:creationId xmlns:a16="http://schemas.microsoft.com/office/drawing/2014/main" id="{C9BCA382-7CF6-9EEA-19E4-6722ED671D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48861"/>
            <a:ext cx="2739800" cy="18998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C118E1B-D9A0-32D3-C9CB-9DFCCA54CE79}"/>
              </a:ext>
            </a:extLst>
          </p:cNvPr>
          <p:cNvPicPr>
            <a:picLocks noChangeAspect="1"/>
          </p:cNvPicPr>
          <p:nvPr/>
        </p:nvPicPr>
        <p:blipFill>
          <a:blip r:embed="rId6"/>
          <a:stretch>
            <a:fillRect/>
          </a:stretch>
        </p:blipFill>
        <p:spPr>
          <a:xfrm>
            <a:off x="5530382" y="4444417"/>
            <a:ext cx="3412349" cy="2345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096C7AA9-D0F9-96B8-C28E-D533335886AF}"/>
              </a:ext>
            </a:extLst>
          </p:cNvPr>
          <p:cNvPicPr>
            <a:picLocks noChangeAspect="1"/>
          </p:cNvPicPr>
          <p:nvPr/>
        </p:nvPicPr>
        <p:blipFill>
          <a:blip r:embed="rId7"/>
          <a:stretch>
            <a:fillRect/>
          </a:stretch>
        </p:blipFill>
        <p:spPr>
          <a:xfrm>
            <a:off x="9567466" y="-4228"/>
            <a:ext cx="2624533" cy="3294030"/>
          </a:xfrm>
          <a:prstGeom prst="rect">
            <a:avLst/>
          </a:prstGeom>
        </p:spPr>
      </p:pic>
    </p:spTree>
    <p:extLst>
      <p:ext uri="{BB962C8B-B14F-4D97-AF65-F5344CB8AC3E}">
        <p14:creationId xmlns:p14="http://schemas.microsoft.com/office/powerpoint/2010/main" val="324425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wipe(down)">
                                      <p:cBhvr>
                                        <p:cTn id="7"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75615F8-B807-416B-8DBB-536E4371AA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7" name="TextBox 6">
            <a:extLst>
              <a:ext uri="{FF2B5EF4-FFF2-40B4-BE49-F238E27FC236}">
                <a16:creationId xmlns:a16="http://schemas.microsoft.com/office/drawing/2014/main" id="{59B37E11-F265-70E7-98A3-91F14E170544}"/>
              </a:ext>
            </a:extLst>
          </p:cNvPr>
          <p:cNvSpPr txBox="1"/>
          <p:nvPr/>
        </p:nvSpPr>
        <p:spPr>
          <a:xfrm>
            <a:off x="6347506" y="5564866"/>
            <a:ext cx="4446365" cy="3048000"/>
          </a:xfrm>
          <a:prstGeom prst="rect">
            <a:avLst/>
          </a:prstGeom>
        </p:spPr>
        <p:txBody>
          <a:bodyPr vert="horz" lIns="91440" tIns="45720" rIns="91440" bIns="45720" rtlCol="0">
            <a:normAutofit/>
          </a:bodyPr>
          <a:lstStyle/>
          <a:p>
            <a:pPr algn="r" rtl="1">
              <a:lnSpc>
                <a:spcPct val="125000"/>
              </a:lnSpc>
              <a:spcAft>
                <a:spcPts val="600"/>
              </a:spcAft>
            </a:pPr>
            <a:r>
              <a:rPr lang="en-US" dirty="0" err="1">
                <a:solidFill>
                  <a:schemeClr val="tx1">
                    <a:alpha val="70000"/>
                  </a:schemeClr>
                </a:solidFill>
              </a:rPr>
              <a:t>כלי</a:t>
            </a:r>
            <a:r>
              <a:rPr lang="en-US" dirty="0">
                <a:solidFill>
                  <a:schemeClr val="tx1">
                    <a:alpha val="70000"/>
                  </a:schemeClr>
                </a:solidFill>
              </a:rPr>
              <a:t> </a:t>
            </a:r>
            <a:r>
              <a:rPr lang="en-US" dirty="0" err="1">
                <a:solidFill>
                  <a:schemeClr val="tx1">
                    <a:alpha val="70000"/>
                  </a:schemeClr>
                </a:solidFill>
              </a:rPr>
              <a:t>הרסני</a:t>
            </a:r>
            <a:r>
              <a:rPr lang="en-US" dirty="0">
                <a:solidFill>
                  <a:schemeClr val="tx1">
                    <a:alpha val="70000"/>
                  </a:schemeClr>
                </a:solidFill>
              </a:rPr>
              <a:t> </a:t>
            </a:r>
            <a:r>
              <a:rPr lang="en-US" dirty="0" err="1">
                <a:solidFill>
                  <a:schemeClr val="tx1">
                    <a:alpha val="70000"/>
                  </a:schemeClr>
                </a:solidFill>
              </a:rPr>
              <a:t>ששחק</a:t>
            </a:r>
            <a:r>
              <a:rPr lang="he-IL" dirty="0">
                <a:solidFill>
                  <a:schemeClr val="tx1">
                    <a:alpha val="70000"/>
                  </a:schemeClr>
                </a:solidFill>
              </a:rPr>
              <a:t>ן</a:t>
            </a:r>
            <a:r>
              <a:rPr lang="en-US" dirty="0">
                <a:solidFill>
                  <a:schemeClr val="tx1">
                    <a:alpha val="70000"/>
                  </a:schemeClr>
                </a:solidFill>
              </a:rPr>
              <a:t> </a:t>
            </a:r>
            <a:r>
              <a:rPr lang="en-US" dirty="0" err="1">
                <a:solidFill>
                  <a:schemeClr val="tx1">
                    <a:alpha val="70000"/>
                  </a:schemeClr>
                </a:solidFill>
              </a:rPr>
              <a:t>חייב</a:t>
            </a:r>
            <a:r>
              <a:rPr lang="he-IL" dirty="0">
                <a:solidFill>
                  <a:schemeClr val="tx1">
                    <a:alpha val="70000"/>
                  </a:schemeClr>
                </a:solidFill>
              </a:rPr>
              <a:t> </a:t>
            </a:r>
            <a:r>
              <a:rPr lang="en-US" dirty="0">
                <a:solidFill>
                  <a:schemeClr val="tx1">
                    <a:alpha val="70000"/>
                  </a:schemeClr>
                </a:solidFill>
              </a:rPr>
              <a:t>ל</a:t>
            </a:r>
            <a:r>
              <a:rPr lang="he-IL" dirty="0">
                <a:solidFill>
                  <a:schemeClr val="tx1">
                    <a:alpha val="70000"/>
                  </a:schemeClr>
                </a:solidFill>
              </a:rPr>
              <a:t>ברח ממנו</a:t>
            </a:r>
            <a:r>
              <a:rPr lang="en-US" dirty="0">
                <a:solidFill>
                  <a:schemeClr val="tx1">
                    <a:alpha val="70000"/>
                  </a:schemeClr>
                </a:solidFill>
              </a:rPr>
              <a:t> </a:t>
            </a:r>
            <a:r>
              <a:rPr lang="en-US" dirty="0" err="1">
                <a:solidFill>
                  <a:schemeClr val="tx1">
                    <a:alpha val="70000"/>
                  </a:schemeClr>
                </a:solidFill>
              </a:rPr>
              <a:t>כאשר</a:t>
            </a:r>
            <a:r>
              <a:rPr lang="en-US" dirty="0">
                <a:solidFill>
                  <a:schemeClr val="tx1">
                    <a:alpha val="70000"/>
                  </a:schemeClr>
                </a:solidFill>
              </a:rPr>
              <a:t> </a:t>
            </a:r>
            <a:r>
              <a:rPr lang="en-US" dirty="0" err="1">
                <a:solidFill>
                  <a:schemeClr val="tx1">
                    <a:alpha val="70000"/>
                  </a:schemeClr>
                </a:solidFill>
              </a:rPr>
              <a:t>היא</a:t>
            </a:r>
            <a:r>
              <a:rPr lang="en-US" dirty="0">
                <a:solidFill>
                  <a:schemeClr val="tx1">
                    <a:alpha val="70000"/>
                  </a:schemeClr>
                </a:solidFill>
              </a:rPr>
              <a:t> </a:t>
            </a:r>
            <a:r>
              <a:rPr lang="en-US" dirty="0" err="1">
                <a:solidFill>
                  <a:schemeClr val="tx1">
                    <a:alpha val="70000"/>
                  </a:schemeClr>
                </a:solidFill>
              </a:rPr>
              <a:t>מופעלת</a:t>
            </a:r>
            <a:r>
              <a:rPr lang="en-US" dirty="0">
                <a:solidFill>
                  <a:schemeClr val="tx1">
                    <a:alpha val="70000"/>
                  </a:schemeClr>
                </a:solidFill>
              </a:rPr>
              <a:t>, </a:t>
            </a:r>
            <a:r>
              <a:rPr lang="en-US" dirty="0" err="1">
                <a:solidFill>
                  <a:schemeClr val="tx1">
                    <a:alpha val="70000"/>
                  </a:schemeClr>
                </a:solidFill>
              </a:rPr>
              <a:t>מכיוון</a:t>
            </a:r>
            <a:r>
              <a:rPr lang="en-US" dirty="0">
                <a:solidFill>
                  <a:schemeClr val="tx1">
                    <a:alpha val="70000"/>
                  </a:schemeClr>
                </a:solidFill>
              </a:rPr>
              <a:t> </a:t>
            </a:r>
            <a:r>
              <a:rPr lang="en-US" dirty="0" err="1">
                <a:solidFill>
                  <a:schemeClr val="tx1">
                    <a:alpha val="70000"/>
                  </a:schemeClr>
                </a:solidFill>
              </a:rPr>
              <a:t>שהיא</a:t>
            </a:r>
            <a:r>
              <a:rPr lang="en-US" dirty="0">
                <a:solidFill>
                  <a:schemeClr val="tx1">
                    <a:alpha val="70000"/>
                  </a:schemeClr>
                </a:solidFill>
              </a:rPr>
              <a:t> </a:t>
            </a:r>
            <a:r>
              <a:rPr lang="en-US" dirty="0" err="1">
                <a:solidFill>
                  <a:schemeClr val="tx1">
                    <a:alpha val="70000"/>
                  </a:schemeClr>
                </a:solidFill>
              </a:rPr>
              <a:t>הורסת</a:t>
            </a:r>
            <a:r>
              <a:rPr lang="en-US" dirty="0">
                <a:solidFill>
                  <a:schemeClr val="tx1">
                    <a:alpha val="70000"/>
                  </a:schemeClr>
                </a:solidFill>
              </a:rPr>
              <a:t> </a:t>
            </a:r>
            <a:r>
              <a:rPr lang="en-US" dirty="0" err="1">
                <a:solidFill>
                  <a:schemeClr val="tx1">
                    <a:alpha val="70000"/>
                  </a:schemeClr>
                </a:solidFill>
              </a:rPr>
              <a:t>מכשולים</a:t>
            </a:r>
            <a:r>
              <a:rPr lang="en-US" dirty="0">
                <a:solidFill>
                  <a:schemeClr val="tx1">
                    <a:alpha val="70000"/>
                  </a:schemeClr>
                </a:solidFill>
              </a:rPr>
              <a:t> </a:t>
            </a:r>
            <a:r>
              <a:rPr lang="en-US" dirty="0" err="1">
                <a:solidFill>
                  <a:schemeClr val="tx1">
                    <a:alpha val="70000"/>
                  </a:schemeClr>
                </a:solidFill>
              </a:rPr>
              <a:t>ומחסלת</a:t>
            </a:r>
            <a:r>
              <a:rPr lang="en-US" dirty="0">
                <a:solidFill>
                  <a:schemeClr val="tx1">
                    <a:alpha val="70000"/>
                  </a:schemeClr>
                </a:solidFill>
              </a:rPr>
              <a:t> </a:t>
            </a:r>
            <a:r>
              <a:rPr lang="en-US" dirty="0" err="1">
                <a:solidFill>
                  <a:schemeClr val="tx1">
                    <a:alpha val="70000"/>
                  </a:schemeClr>
                </a:solidFill>
              </a:rPr>
              <a:t>אויבים</a:t>
            </a:r>
            <a:r>
              <a:rPr lang="en-US" dirty="0">
                <a:solidFill>
                  <a:schemeClr val="tx1">
                    <a:alpha val="70000"/>
                  </a:schemeClr>
                </a:solidFill>
              </a:rPr>
              <a:t> </a:t>
            </a:r>
            <a:r>
              <a:rPr lang="en-US" dirty="0" err="1">
                <a:solidFill>
                  <a:schemeClr val="tx1">
                    <a:alpha val="70000"/>
                  </a:schemeClr>
                </a:solidFill>
              </a:rPr>
              <a:t>במהירות</a:t>
            </a:r>
            <a:r>
              <a:rPr lang="en-US" dirty="0">
                <a:solidFill>
                  <a:schemeClr val="tx1">
                    <a:alpha val="70000"/>
                  </a:schemeClr>
                </a:solidFill>
              </a:rPr>
              <a:t>.</a:t>
            </a:r>
          </a:p>
        </p:txBody>
      </p:sp>
      <p:pic>
        <p:nvPicPr>
          <p:cNvPr id="6" name="Picture 6">
            <a:extLst>
              <a:ext uri="{FF2B5EF4-FFF2-40B4-BE49-F238E27FC236}">
                <a16:creationId xmlns:a16="http://schemas.microsoft.com/office/drawing/2014/main" id="{95FFF261-436E-FC03-A065-25E7AA2AB155}"/>
              </a:ext>
            </a:extLst>
          </p:cNvPr>
          <p:cNvPicPr>
            <a:picLocks noChangeAspect="1"/>
          </p:cNvPicPr>
          <p:nvPr/>
        </p:nvPicPr>
        <p:blipFill rotWithShape="1">
          <a:blip r:embed="rId2"/>
          <a:srcRect l="44792" r="17408" b="1"/>
          <a:stretch/>
        </p:blipFill>
        <p:spPr>
          <a:xfrm>
            <a:off x="5334000" y="1524002"/>
            <a:ext cx="3048000" cy="3809994"/>
          </a:xfrm>
          <a:custGeom>
            <a:avLst/>
            <a:gdLst/>
            <a:ahLst/>
            <a:cxnLst/>
            <a:rect l="l" t="t" r="r" b="b"/>
            <a:pathLst>
              <a:path w="3048000" h="3809994">
                <a:moveTo>
                  <a:pt x="1509059" y="376"/>
                </a:moveTo>
                <a:cubicBezTo>
                  <a:pt x="1581157" y="-1118"/>
                  <a:pt x="1653147" y="1825"/>
                  <a:pt x="1724191" y="9661"/>
                </a:cubicBezTo>
                <a:cubicBezTo>
                  <a:pt x="2107047" y="51731"/>
                  <a:pt x="2355473" y="203990"/>
                  <a:pt x="2520549" y="406729"/>
                </a:cubicBezTo>
                <a:cubicBezTo>
                  <a:pt x="2804522" y="755484"/>
                  <a:pt x="2841295" y="1253238"/>
                  <a:pt x="2889511" y="1597923"/>
                </a:cubicBezTo>
                <a:cubicBezTo>
                  <a:pt x="2958155" y="2086177"/>
                  <a:pt x="3025980" y="2574981"/>
                  <a:pt x="3046820" y="3065678"/>
                </a:cubicBezTo>
                <a:cubicBezTo>
                  <a:pt x="3059076" y="3351468"/>
                  <a:pt x="2981034" y="3711894"/>
                  <a:pt x="2568758" y="3794941"/>
                </a:cubicBezTo>
                <a:cubicBezTo>
                  <a:pt x="2293370" y="3850309"/>
                  <a:pt x="2004900" y="3743916"/>
                  <a:pt x="1781805" y="3622870"/>
                </a:cubicBezTo>
                <a:cubicBezTo>
                  <a:pt x="978506" y="3186998"/>
                  <a:pt x="375012" y="2477816"/>
                  <a:pt x="104926" y="1820203"/>
                </a:cubicBezTo>
                <a:cubicBezTo>
                  <a:pt x="-65046" y="1405766"/>
                  <a:pt x="-40122" y="912353"/>
                  <a:pt x="265505" y="527231"/>
                </a:cubicBezTo>
                <a:cubicBezTo>
                  <a:pt x="494319" y="238693"/>
                  <a:pt x="1004369" y="10834"/>
                  <a:pt x="1509059" y="376"/>
                </a:cubicBezTo>
                <a:close/>
              </a:path>
            </a:pathLst>
          </a:custGeom>
        </p:spPr>
      </p:pic>
      <p:sp>
        <p:nvSpPr>
          <p:cNvPr id="2" name="Title 1">
            <a:extLst>
              <a:ext uri="{FF2B5EF4-FFF2-40B4-BE49-F238E27FC236}">
                <a16:creationId xmlns:a16="http://schemas.microsoft.com/office/drawing/2014/main" id="{5DFFDA58-80ED-915A-53DA-693DBCE4809E}"/>
              </a:ext>
            </a:extLst>
          </p:cNvPr>
          <p:cNvSpPr>
            <a:spLocks noGrp="1"/>
          </p:cNvSpPr>
          <p:nvPr>
            <p:ph type="title"/>
          </p:nvPr>
        </p:nvSpPr>
        <p:spPr>
          <a:xfrm>
            <a:off x="6431280" y="298440"/>
            <a:ext cx="2966039" cy="1122511"/>
          </a:xfrm>
        </p:spPr>
        <p:txBody>
          <a:bodyPr vert="horz" lIns="91440" tIns="45720" rIns="91440" bIns="45720" rtlCol="0" anchor="t">
            <a:normAutofit/>
          </a:bodyPr>
          <a:lstStyle/>
          <a:p>
            <a:pPr algn="r" rtl="1"/>
            <a:r>
              <a:rPr lang="he-IL" sz="3200" dirty="0"/>
              <a:t>פצצות (</a:t>
            </a:r>
            <a:r>
              <a:rPr lang="en-US" sz="3200" dirty="0"/>
              <a:t>Bomb</a:t>
            </a:r>
            <a:r>
              <a:rPr lang="he-IL" sz="3200" dirty="0"/>
              <a:t>)</a:t>
            </a:r>
            <a:endParaRPr lang="en-US" sz="3200" dirty="0"/>
          </a:p>
        </p:txBody>
      </p:sp>
      <p:pic>
        <p:nvPicPr>
          <p:cNvPr id="4" name="Picture 4" descr="A picture containing indoor&#10;&#10;Description automatically generated">
            <a:extLst>
              <a:ext uri="{FF2B5EF4-FFF2-40B4-BE49-F238E27FC236}">
                <a16:creationId xmlns:a16="http://schemas.microsoft.com/office/drawing/2014/main" id="{D357FA80-E8A3-C27C-BB27-3398FE25B78F}"/>
              </a:ext>
            </a:extLst>
          </p:cNvPr>
          <p:cNvPicPr>
            <a:picLocks noChangeAspect="1"/>
          </p:cNvPicPr>
          <p:nvPr/>
        </p:nvPicPr>
        <p:blipFill rotWithShape="1">
          <a:blip r:embed="rId3"/>
          <a:srcRect l="1763" r="5356" b="-2"/>
          <a:stretch/>
        </p:blipFill>
        <p:spPr>
          <a:xfrm>
            <a:off x="8382003" y="1387478"/>
            <a:ext cx="3047998" cy="1960790"/>
          </a:xfrm>
          <a:custGeom>
            <a:avLst/>
            <a:gdLst/>
            <a:ahLst/>
            <a:cxnLst/>
            <a:rect l="l" t="t" r="r" b="b"/>
            <a:pathLst>
              <a:path w="3047998" h="1960790">
                <a:moveTo>
                  <a:pt x="1754534" y="687"/>
                </a:moveTo>
                <a:cubicBezTo>
                  <a:pt x="2260352" y="-17398"/>
                  <a:pt x="2752360" y="324597"/>
                  <a:pt x="2953400" y="730119"/>
                </a:cubicBezTo>
                <a:cubicBezTo>
                  <a:pt x="3136866" y="1101202"/>
                  <a:pt x="3077339" y="1525566"/>
                  <a:pt x="2562018" y="1777422"/>
                </a:cubicBezTo>
                <a:cubicBezTo>
                  <a:pt x="1968821" y="2067286"/>
                  <a:pt x="365770" y="2051264"/>
                  <a:pt x="56325" y="1453657"/>
                </a:cubicBezTo>
                <a:cubicBezTo>
                  <a:pt x="-84328" y="1181310"/>
                  <a:pt x="53880" y="817303"/>
                  <a:pt x="300129" y="581468"/>
                </a:cubicBezTo>
                <a:cubicBezTo>
                  <a:pt x="645448" y="251368"/>
                  <a:pt x="1189307" y="71409"/>
                  <a:pt x="1653268" y="9193"/>
                </a:cubicBezTo>
                <a:cubicBezTo>
                  <a:pt x="1687030" y="4699"/>
                  <a:pt x="1720812" y="1893"/>
                  <a:pt x="1754534" y="687"/>
                </a:cubicBezTo>
                <a:close/>
              </a:path>
            </a:pathLst>
          </a:custGeom>
        </p:spPr>
      </p:pic>
      <p:sp>
        <p:nvSpPr>
          <p:cNvPr id="22" name="Freeform: Shape 21">
            <a:extLst>
              <a:ext uri="{FF2B5EF4-FFF2-40B4-BE49-F238E27FC236}">
                <a16:creationId xmlns:a16="http://schemas.microsoft.com/office/drawing/2014/main" id="{84B00B68-CFBC-4421-A21F-3AD429168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9" y="1295569"/>
            <a:ext cx="3173637" cy="1752431"/>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5" name="Picture 5">
            <a:extLst>
              <a:ext uri="{FF2B5EF4-FFF2-40B4-BE49-F238E27FC236}">
                <a16:creationId xmlns:a16="http://schemas.microsoft.com/office/drawing/2014/main" id="{A8E6FEA2-5E8A-F8B8-177B-6A987AA58E5D}"/>
              </a:ext>
            </a:extLst>
          </p:cNvPr>
          <p:cNvPicPr>
            <a:picLocks noChangeAspect="1"/>
          </p:cNvPicPr>
          <p:nvPr/>
        </p:nvPicPr>
        <p:blipFill rotWithShape="1">
          <a:blip r:embed="rId4"/>
          <a:srcRect l="1115" r="11867" b="4"/>
          <a:stretch/>
        </p:blipFill>
        <p:spPr>
          <a:xfrm>
            <a:off x="8570689" y="3553068"/>
            <a:ext cx="2750455" cy="1904303"/>
          </a:xfrm>
          <a:custGeom>
            <a:avLst/>
            <a:gdLst/>
            <a:ahLst/>
            <a:cxnLst/>
            <a:rect l="l" t="t" r="r" b="b"/>
            <a:pathLst>
              <a:path w="2750455" h="1904303">
                <a:moveTo>
                  <a:pt x="1652706" y="1235"/>
                </a:moveTo>
                <a:cubicBezTo>
                  <a:pt x="1863126" y="8406"/>
                  <a:pt x="2070434" y="46669"/>
                  <a:pt x="2247246" y="112144"/>
                </a:cubicBezTo>
                <a:cubicBezTo>
                  <a:pt x="2651386" y="261927"/>
                  <a:pt x="2896222" y="553520"/>
                  <a:pt x="2654797" y="940832"/>
                </a:cubicBezTo>
                <a:cubicBezTo>
                  <a:pt x="2376663" y="1386639"/>
                  <a:pt x="1073407" y="2092725"/>
                  <a:pt x="411181" y="1857560"/>
                </a:cubicBezTo>
                <a:cubicBezTo>
                  <a:pt x="109588" y="1750320"/>
                  <a:pt x="-30426" y="1461386"/>
                  <a:pt x="5524" y="1204064"/>
                </a:cubicBezTo>
                <a:cubicBezTo>
                  <a:pt x="55854" y="843633"/>
                  <a:pt x="370314" y="488524"/>
                  <a:pt x="701424" y="242428"/>
                </a:cubicBezTo>
                <a:cubicBezTo>
                  <a:pt x="894420" y="99439"/>
                  <a:pt x="1162994" y="23218"/>
                  <a:pt x="1442263" y="4572"/>
                </a:cubicBezTo>
                <a:cubicBezTo>
                  <a:pt x="1512081" y="-91"/>
                  <a:pt x="1582566" y="-1155"/>
                  <a:pt x="1652706" y="1235"/>
                </a:cubicBezTo>
                <a:close/>
              </a:path>
            </a:pathLst>
          </a:custGeom>
        </p:spPr>
      </p:pic>
      <p:sp>
        <p:nvSpPr>
          <p:cNvPr id="12" name="Title 1">
            <a:extLst>
              <a:ext uri="{FF2B5EF4-FFF2-40B4-BE49-F238E27FC236}">
                <a16:creationId xmlns:a16="http://schemas.microsoft.com/office/drawing/2014/main" id="{1212AC72-5FDD-7782-FA99-467CE1F39EF9}"/>
              </a:ext>
            </a:extLst>
          </p:cNvPr>
          <p:cNvSpPr txBox="1">
            <a:spLocks/>
          </p:cNvSpPr>
          <p:nvPr/>
        </p:nvSpPr>
        <p:spPr>
          <a:xfrm>
            <a:off x="267718" y="1740823"/>
            <a:ext cx="2966039" cy="11225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IL" sz="3200" dirty="0"/>
              <a:t>חץ וקשת</a:t>
            </a:r>
            <a:endParaRPr lang="en-US" sz="3200" dirty="0"/>
          </a:p>
        </p:txBody>
      </p:sp>
      <p:pic>
        <p:nvPicPr>
          <p:cNvPr id="16" name="Picture 15">
            <a:extLst>
              <a:ext uri="{FF2B5EF4-FFF2-40B4-BE49-F238E27FC236}">
                <a16:creationId xmlns:a16="http://schemas.microsoft.com/office/drawing/2014/main" id="{94ABBAC9-E166-57D6-1D07-E019E31A66BB}"/>
              </a:ext>
            </a:extLst>
          </p:cNvPr>
          <p:cNvPicPr>
            <a:picLocks noChangeAspect="1"/>
          </p:cNvPicPr>
          <p:nvPr/>
        </p:nvPicPr>
        <p:blipFill>
          <a:blip r:embed="rId5"/>
          <a:stretch>
            <a:fillRect/>
          </a:stretch>
        </p:blipFill>
        <p:spPr>
          <a:xfrm>
            <a:off x="296267" y="4254920"/>
            <a:ext cx="1275425" cy="2271850"/>
          </a:xfrm>
          <a:prstGeom prst="rect">
            <a:avLst/>
          </a:prstGeom>
          <a:ln>
            <a:noFill/>
          </a:ln>
          <a:effectLst>
            <a:softEdge rad="112500"/>
          </a:effectLst>
        </p:spPr>
      </p:pic>
      <p:pic>
        <p:nvPicPr>
          <p:cNvPr id="18" name="Picture 17">
            <a:extLst>
              <a:ext uri="{FF2B5EF4-FFF2-40B4-BE49-F238E27FC236}">
                <a16:creationId xmlns:a16="http://schemas.microsoft.com/office/drawing/2014/main" id="{AE6F6905-BE19-3197-86D8-42F0081B79D0}"/>
              </a:ext>
            </a:extLst>
          </p:cNvPr>
          <p:cNvPicPr>
            <a:picLocks noChangeAspect="1"/>
          </p:cNvPicPr>
          <p:nvPr/>
        </p:nvPicPr>
        <p:blipFill>
          <a:blip r:embed="rId6"/>
          <a:stretch>
            <a:fillRect/>
          </a:stretch>
        </p:blipFill>
        <p:spPr>
          <a:xfrm>
            <a:off x="2200449" y="4407260"/>
            <a:ext cx="2944862" cy="1686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5904DEC3-4339-E097-CBE4-4136E98F948C}"/>
              </a:ext>
            </a:extLst>
          </p:cNvPr>
          <p:cNvSpPr txBox="1"/>
          <p:nvPr/>
        </p:nvSpPr>
        <p:spPr>
          <a:xfrm>
            <a:off x="400140" y="2863334"/>
            <a:ext cx="3935637" cy="369332"/>
          </a:xfrm>
          <a:prstGeom prst="rect">
            <a:avLst/>
          </a:prstGeom>
          <a:noFill/>
        </p:spPr>
        <p:txBody>
          <a:bodyPr wrap="square">
            <a:spAutoFit/>
          </a:bodyPr>
          <a:lstStyle/>
          <a:p>
            <a:pPr algn="r" rtl="1"/>
            <a:r>
              <a:rPr lang="en-US" dirty="0" err="1"/>
              <a:t>כלי</a:t>
            </a:r>
            <a:r>
              <a:rPr lang="en-US" dirty="0"/>
              <a:t> </a:t>
            </a:r>
            <a:r>
              <a:rPr lang="he-IL" dirty="0"/>
              <a:t>הגנה </a:t>
            </a:r>
            <a:r>
              <a:rPr lang="en-US" dirty="0" err="1"/>
              <a:t>למניעת</a:t>
            </a:r>
            <a:r>
              <a:rPr lang="en-US" dirty="0"/>
              <a:t> </a:t>
            </a:r>
            <a:r>
              <a:rPr lang="en-US" dirty="0" err="1"/>
              <a:t>התקפות</a:t>
            </a:r>
            <a:r>
              <a:rPr lang="en-US" dirty="0"/>
              <a:t> </a:t>
            </a:r>
            <a:r>
              <a:rPr lang="en-US" dirty="0" err="1"/>
              <a:t>אויב</a:t>
            </a:r>
            <a:r>
              <a:rPr lang="he-IL" dirty="0"/>
              <a:t>ים בדרך</a:t>
            </a:r>
            <a:r>
              <a:rPr lang="en-US" dirty="0"/>
              <a:t>.</a:t>
            </a:r>
          </a:p>
        </p:txBody>
      </p:sp>
    </p:spTree>
    <p:extLst>
      <p:ext uri="{BB962C8B-B14F-4D97-AF65-F5344CB8AC3E}">
        <p14:creationId xmlns:p14="http://schemas.microsoft.com/office/powerpoint/2010/main" val="89131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1">
                                            <p:txEl>
                                              <p:pRg st="0" end="0"/>
                                            </p:txEl>
                                          </p:spTgt>
                                        </p:tgtEl>
                                        <p:attrNameLst>
                                          <p:attrName>style.visibility</p:attrName>
                                        </p:attrNameLst>
                                      </p:cBhvr>
                                      <p:to>
                                        <p:strVal val="visible"/>
                                      </p:to>
                                    </p:set>
                                    <p:animEffect transition="in" filter="randombar(horizontal)">
                                      <p:cBhvr>
                                        <p:cTn id="10"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29E533-A3BE-C014-CF47-F64C286E12C1}"/>
              </a:ext>
            </a:extLst>
          </p:cNvPr>
          <p:cNvPicPr>
            <a:picLocks noChangeAspect="1"/>
          </p:cNvPicPr>
          <p:nvPr/>
        </p:nvPicPr>
        <p:blipFill rotWithShape="1">
          <a:blip r:embed="rId2"/>
          <a:srcRect t="6094" r="-4" b="-4"/>
          <a:stretch/>
        </p:blipFill>
        <p:spPr>
          <a:xfrm>
            <a:off x="251845" y="912472"/>
            <a:ext cx="3268133" cy="2501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A1EC0A69-170D-87BB-3618-38ADDDD1EDC1}"/>
              </a:ext>
            </a:extLst>
          </p:cNvPr>
          <p:cNvPicPr>
            <a:picLocks noChangeAspect="1"/>
          </p:cNvPicPr>
          <p:nvPr/>
        </p:nvPicPr>
        <p:blipFill rotWithShape="1">
          <a:blip r:embed="rId3"/>
          <a:srcRect l="17357" r="-2" b="-2"/>
          <a:stretch/>
        </p:blipFill>
        <p:spPr>
          <a:xfrm>
            <a:off x="3899372" y="912472"/>
            <a:ext cx="3268133" cy="2501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0AA44AD2-5289-5CAA-BAAA-AD406960C4F5}"/>
              </a:ext>
            </a:extLst>
          </p:cNvPr>
          <p:cNvPicPr>
            <a:picLocks noChangeAspect="1"/>
          </p:cNvPicPr>
          <p:nvPr/>
        </p:nvPicPr>
        <p:blipFill rotWithShape="1">
          <a:blip r:embed="rId4"/>
          <a:srcRect l="2004" r="-5" b="-5"/>
          <a:stretch/>
        </p:blipFill>
        <p:spPr>
          <a:xfrm>
            <a:off x="309505" y="3742110"/>
            <a:ext cx="3268133" cy="2501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a:extLst>
              <a:ext uri="{FF2B5EF4-FFF2-40B4-BE49-F238E27FC236}">
                <a16:creationId xmlns:a16="http://schemas.microsoft.com/office/drawing/2014/main" id="{0EE024B5-2D58-5E50-6444-CEBA33DD78FC}"/>
              </a:ext>
            </a:extLst>
          </p:cNvPr>
          <p:cNvPicPr>
            <a:picLocks noChangeAspect="1"/>
          </p:cNvPicPr>
          <p:nvPr/>
        </p:nvPicPr>
        <p:blipFill rotWithShape="1">
          <a:blip r:embed="rId5"/>
          <a:srcRect l="4579" r="1671"/>
          <a:stretch/>
        </p:blipFill>
        <p:spPr>
          <a:xfrm>
            <a:off x="3899371" y="3735421"/>
            <a:ext cx="3268133" cy="2501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itle 1">
            <a:extLst>
              <a:ext uri="{FF2B5EF4-FFF2-40B4-BE49-F238E27FC236}">
                <a16:creationId xmlns:a16="http://schemas.microsoft.com/office/drawing/2014/main" id="{151AD5B8-BEBC-091B-9FB8-B6AAC3D7F147}"/>
              </a:ext>
            </a:extLst>
          </p:cNvPr>
          <p:cNvSpPr>
            <a:spLocks noGrp="1"/>
          </p:cNvSpPr>
          <p:nvPr>
            <p:ph type="title" idx="4294967295"/>
          </p:nvPr>
        </p:nvSpPr>
        <p:spPr>
          <a:xfrm>
            <a:off x="9652000" y="1114425"/>
            <a:ext cx="2540000" cy="633413"/>
          </a:xfrm>
        </p:spPr>
        <p:txBody>
          <a:bodyPr anchor="t">
            <a:normAutofit/>
          </a:bodyPr>
          <a:lstStyle/>
          <a:p>
            <a:r>
              <a:rPr lang="he-IL" sz="3200" dirty="0"/>
              <a:t>מפתח ושערים</a:t>
            </a:r>
            <a:endParaRPr lang="en-US" sz="3200" dirty="0"/>
          </a:p>
        </p:txBody>
      </p:sp>
      <p:sp>
        <p:nvSpPr>
          <p:cNvPr id="16" name="Content Placeholder 2">
            <a:extLst>
              <a:ext uri="{FF2B5EF4-FFF2-40B4-BE49-F238E27FC236}">
                <a16:creationId xmlns:a16="http://schemas.microsoft.com/office/drawing/2014/main" id="{ADFA89B9-247A-3EA1-9164-C59898AA0013}"/>
              </a:ext>
            </a:extLst>
          </p:cNvPr>
          <p:cNvSpPr>
            <a:spLocks noGrp="1"/>
          </p:cNvSpPr>
          <p:nvPr>
            <p:ph idx="4294967295"/>
          </p:nvPr>
        </p:nvSpPr>
        <p:spPr>
          <a:xfrm>
            <a:off x="7799388" y="2163763"/>
            <a:ext cx="4392612" cy="3048000"/>
          </a:xfrm>
        </p:spPr>
        <p:txBody>
          <a:bodyPr>
            <a:normAutofit/>
          </a:bodyPr>
          <a:lstStyle/>
          <a:p>
            <a:pPr marL="0" indent="0" algn="r" rtl="1">
              <a:buNone/>
            </a:pPr>
            <a:r>
              <a:rPr lang="he-IL" sz="1800" b="0" i="0" dirty="0">
                <a:solidFill>
                  <a:srgbClr val="D1D5DB"/>
                </a:solidFill>
                <a:effectLst/>
                <a:latin typeface="Söhne"/>
              </a:rPr>
              <a:t>שערים במשחק נפתחים על ידי מפתחות בצבעים ייחודיים. השחקן יצטרך למצוא ולהשתמש במפתחות התואמים כדי לגשת לשערים על מנת להגיע לניצחון!!😉</a:t>
            </a:r>
          </a:p>
        </p:txBody>
      </p:sp>
    </p:spTree>
    <p:extLst>
      <p:ext uri="{BB962C8B-B14F-4D97-AF65-F5344CB8AC3E}">
        <p14:creationId xmlns:p14="http://schemas.microsoft.com/office/powerpoint/2010/main" val="28162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 name="Rectangle 54">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47FFB56-AEAB-274E-2844-93C3CA1148B7}"/>
              </a:ext>
            </a:extLst>
          </p:cNvPr>
          <p:cNvPicPr>
            <a:picLocks noChangeAspect="1"/>
          </p:cNvPicPr>
          <p:nvPr/>
        </p:nvPicPr>
        <p:blipFill rotWithShape="1">
          <a:blip r:embed="rId2"/>
          <a:srcRect l="18484" r="5417" b="-3"/>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62" name="Freeform: Shape 56">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2" name="TextBox 11">
            <a:extLst>
              <a:ext uri="{FF2B5EF4-FFF2-40B4-BE49-F238E27FC236}">
                <a16:creationId xmlns:a16="http://schemas.microsoft.com/office/drawing/2014/main" id="{64A00251-B6AC-B12B-CAAB-B275A8C638DE}"/>
              </a:ext>
            </a:extLst>
          </p:cNvPr>
          <p:cNvSpPr txBox="1"/>
          <p:nvPr/>
        </p:nvSpPr>
        <p:spPr>
          <a:xfrm>
            <a:off x="6096000" y="2286000"/>
            <a:ext cx="5334000" cy="3810001"/>
          </a:xfrm>
          <a:prstGeom prst="rect">
            <a:avLst/>
          </a:prstGeom>
        </p:spPr>
        <p:txBody>
          <a:bodyPr vert="horz" lIns="91440" tIns="45720" rIns="91440" bIns="45720" rtlCol="0">
            <a:normAutofit/>
          </a:bodyPr>
          <a:lstStyle/>
          <a:p>
            <a:pPr algn="r" rtl="1">
              <a:lnSpc>
                <a:spcPct val="125000"/>
              </a:lnSpc>
              <a:spcAft>
                <a:spcPts val="600"/>
              </a:spcAft>
            </a:pPr>
            <a:r>
              <a:rPr lang="en-US" dirty="0" err="1">
                <a:solidFill>
                  <a:schemeClr val="tx1">
                    <a:alpha val="70000"/>
                  </a:schemeClr>
                </a:solidFill>
              </a:rPr>
              <a:t>ייצוג</a:t>
            </a:r>
            <a:r>
              <a:rPr lang="en-US" dirty="0">
                <a:solidFill>
                  <a:schemeClr val="tx1">
                    <a:alpha val="70000"/>
                  </a:schemeClr>
                </a:solidFill>
              </a:rPr>
              <a:t> </a:t>
            </a:r>
            <a:r>
              <a:rPr lang="en-US" dirty="0" err="1">
                <a:solidFill>
                  <a:schemeClr val="tx1">
                    <a:alpha val="70000"/>
                  </a:schemeClr>
                </a:solidFill>
              </a:rPr>
              <a:t>מלמעלה</a:t>
            </a:r>
            <a:r>
              <a:rPr lang="en-US" dirty="0">
                <a:solidFill>
                  <a:schemeClr val="tx1">
                    <a:alpha val="70000"/>
                  </a:schemeClr>
                </a:solidFill>
              </a:rPr>
              <a:t> </a:t>
            </a:r>
            <a:r>
              <a:rPr lang="en-US" dirty="0" err="1">
                <a:solidFill>
                  <a:schemeClr val="tx1">
                    <a:alpha val="70000"/>
                  </a:schemeClr>
                </a:solidFill>
              </a:rPr>
              <a:t>למטה</a:t>
            </a:r>
            <a:r>
              <a:rPr lang="en-US" dirty="0">
                <a:solidFill>
                  <a:schemeClr val="tx1">
                    <a:alpha val="70000"/>
                  </a:schemeClr>
                </a:solidFill>
              </a:rPr>
              <a:t> של </a:t>
            </a:r>
            <a:r>
              <a:rPr lang="en-US" dirty="0" err="1">
                <a:solidFill>
                  <a:schemeClr val="tx1">
                    <a:alpha val="70000"/>
                  </a:schemeClr>
                </a:solidFill>
              </a:rPr>
              <a:t>סביבת</a:t>
            </a:r>
            <a:r>
              <a:rPr lang="en-US" dirty="0">
                <a:solidFill>
                  <a:schemeClr val="tx1">
                    <a:alpha val="70000"/>
                  </a:schemeClr>
                </a:solidFill>
              </a:rPr>
              <a:t> משחק </a:t>
            </a:r>
            <a:r>
              <a:rPr lang="en-US" dirty="0" err="1">
                <a:solidFill>
                  <a:schemeClr val="tx1">
                    <a:alpha val="70000"/>
                  </a:schemeClr>
                </a:solidFill>
              </a:rPr>
              <a:t>המסייעת</a:t>
            </a:r>
            <a:r>
              <a:rPr lang="en-US" dirty="0">
                <a:solidFill>
                  <a:schemeClr val="tx1">
                    <a:alpha val="70000"/>
                  </a:schemeClr>
                </a:solidFill>
              </a:rPr>
              <a:t> </a:t>
            </a:r>
            <a:r>
              <a:rPr lang="en-US" dirty="0" err="1">
                <a:solidFill>
                  <a:schemeClr val="tx1">
                    <a:alpha val="70000"/>
                  </a:schemeClr>
                </a:solidFill>
              </a:rPr>
              <a:t>בניווט</a:t>
            </a:r>
            <a:r>
              <a:rPr lang="en-US" dirty="0">
                <a:solidFill>
                  <a:schemeClr val="tx1">
                    <a:alpha val="70000"/>
                  </a:schemeClr>
                </a:solidFill>
              </a:rPr>
              <a:t> </a:t>
            </a:r>
            <a:r>
              <a:rPr lang="en-US" dirty="0" err="1">
                <a:solidFill>
                  <a:schemeClr val="tx1">
                    <a:alpha val="70000"/>
                  </a:schemeClr>
                </a:solidFill>
              </a:rPr>
              <a:t>ומודעות</a:t>
            </a:r>
            <a:r>
              <a:rPr lang="en-US" dirty="0">
                <a:solidFill>
                  <a:schemeClr val="tx1">
                    <a:alpha val="70000"/>
                  </a:schemeClr>
                </a:solidFill>
              </a:rPr>
              <a:t> </a:t>
            </a:r>
            <a:r>
              <a:rPr lang="en-US" dirty="0" err="1">
                <a:solidFill>
                  <a:schemeClr val="tx1">
                    <a:alpha val="70000"/>
                  </a:schemeClr>
                </a:solidFill>
              </a:rPr>
              <a:t>מרחבית</a:t>
            </a:r>
            <a:r>
              <a:rPr lang="en-US" dirty="0">
                <a:solidFill>
                  <a:schemeClr val="tx1">
                    <a:alpha val="70000"/>
                  </a:schemeClr>
                </a:solidFill>
              </a:rPr>
              <a:t>.</a:t>
            </a:r>
          </a:p>
        </p:txBody>
      </p:sp>
      <p:sp>
        <p:nvSpPr>
          <p:cNvPr id="2" name="Title 1">
            <a:extLst>
              <a:ext uri="{FF2B5EF4-FFF2-40B4-BE49-F238E27FC236}">
                <a16:creationId xmlns:a16="http://schemas.microsoft.com/office/drawing/2014/main" id="{5DFFDA58-80ED-915A-53DA-693DBCE4809E}"/>
              </a:ext>
            </a:extLst>
          </p:cNvPr>
          <p:cNvSpPr>
            <a:spLocks noGrp="1"/>
          </p:cNvSpPr>
          <p:nvPr>
            <p:ph type="title"/>
          </p:nvPr>
        </p:nvSpPr>
        <p:spPr>
          <a:xfrm>
            <a:off x="6096000" y="762000"/>
            <a:ext cx="5334000" cy="1524000"/>
          </a:xfrm>
        </p:spPr>
        <p:txBody>
          <a:bodyPr vert="horz" lIns="91440" tIns="45720" rIns="91440" bIns="45720" rtlCol="0" anchor="ctr">
            <a:normAutofit/>
          </a:bodyPr>
          <a:lstStyle/>
          <a:p>
            <a:r>
              <a:rPr lang="en-US" sz="3200" dirty="0"/>
              <a:t>Mini map</a:t>
            </a:r>
          </a:p>
        </p:txBody>
      </p:sp>
    </p:spTree>
    <p:extLst>
      <p:ext uri="{BB962C8B-B14F-4D97-AF65-F5344CB8AC3E}">
        <p14:creationId xmlns:p14="http://schemas.microsoft.com/office/powerpoint/2010/main" val="98389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F1E1F"/>
            </a:gs>
            <a:gs pos="100000">
              <a:schemeClr val="tx2"/>
            </a:gs>
            <a:gs pos="100000">
              <a:schemeClr val="bg2"/>
            </a:gs>
          </a:gsLst>
          <a:lin ang="17400000" scaled="0"/>
          <a:tileRect/>
        </a:gradFill>
        <a:effectLst/>
      </p:bgPr>
    </p:bg>
    <p:spTree>
      <p:nvGrpSpPr>
        <p:cNvPr id="1" name=""/>
        <p:cNvGrpSpPr/>
        <p:nvPr/>
      </p:nvGrpSpPr>
      <p:grpSpPr>
        <a:xfrm>
          <a:off x="0" y="0"/>
          <a:ext cx="0" cy="0"/>
          <a:chOff x="0" y="0"/>
          <a:chExt cx="0" cy="0"/>
        </a:xfrm>
      </p:grpSpPr>
      <p:sp>
        <p:nvSpPr>
          <p:cNvPr id="10" name="כותרת 1">
            <a:extLst>
              <a:ext uri="{FF2B5EF4-FFF2-40B4-BE49-F238E27FC236}">
                <a16:creationId xmlns:a16="http://schemas.microsoft.com/office/drawing/2014/main" id="{A866EAEF-9D7A-490E-A048-AE257F17B175}"/>
              </a:ext>
            </a:extLst>
          </p:cNvPr>
          <p:cNvSpPr txBox="1">
            <a:spLocks/>
          </p:cNvSpPr>
          <p:nvPr/>
        </p:nvSpPr>
        <p:spPr>
          <a:xfrm>
            <a:off x="-358775" y="212742"/>
            <a:ext cx="3732372" cy="517490"/>
          </a:xfrm>
          <a:prstGeom prst="rect">
            <a:avLst/>
          </a:prstGeom>
        </p:spPr>
        <p:txBody>
          <a:bodyPr vert="horz" lIns="91440" tIns="45720" rIns="91440" bIns="45720" rtlCol="1" anchor="b">
            <a:normAutofit/>
          </a:bodyPr>
          <a:lstStyle>
            <a:lvl1pPr algn="r" defTabSz="914400" rtl="1" eaLnBrk="1" latinLnBrk="0" hangingPunct="1">
              <a:lnSpc>
                <a:spcPct val="80000"/>
              </a:lnSpc>
              <a:spcBef>
                <a:spcPct val="0"/>
              </a:spcBef>
              <a:buNone/>
              <a:defRPr sz="3600" kern="120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r>
              <a:rPr lang="en-US" sz="2400">
                <a:solidFill>
                  <a:schemeClr val="bg1"/>
                </a:solidFill>
                <a:latin typeface="Tahoma"/>
                <a:ea typeface="Tahoma"/>
                <a:cs typeface="Tahoma"/>
              </a:rPr>
              <a:t>Enemy behaviors</a:t>
            </a:r>
            <a:endParaRPr lang="en-US">
              <a:solidFill>
                <a:schemeClr val="bg1"/>
              </a:solidFill>
            </a:endParaRPr>
          </a:p>
        </p:txBody>
      </p:sp>
      <p:sp>
        <p:nvSpPr>
          <p:cNvPr id="11" name="כותרת 1">
            <a:extLst>
              <a:ext uri="{FF2B5EF4-FFF2-40B4-BE49-F238E27FC236}">
                <a16:creationId xmlns:a16="http://schemas.microsoft.com/office/drawing/2014/main" id="{BD7A9CCA-85D2-4166-B04C-0AA7ECD69515}"/>
              </a:ext>
            </a:extLst>
          </p:cNvPr>
          <p:cNvSpPr txBox="1">
            <a:spLocks/>
          </p:cNvSpPr>
          <p:nvPr/>
        </p:nvSpPr>
        <p:spPr>
          <a:xfrm>
            <a:off x="457200" y="473110"/>
            <a:ext cx="4037172" cy="517490"/>
          </a:xfrm>
          <a:prstGeom prst="rect">
            <a:avLst/>
          </a:prstGeom>
        </p:spPr>
        <p:txBody>
          <a:bodyPr vert="horz" lIns="91440" tIns="45720" rIns="91440" bIns="45720" rtlCol="1" anchor="b">
            <a:normAutofit/>
          </a:bodyPr>
          <a:lstStyle>
            <a:lvl1pPr algn="r" defTabSz="914400" rtl="1" eaLnBrk="1" latinLnBrk="0" hangingPunct="1">
              <a:lnSpc>
                <a:spcPct val="80000"/>
              </a:lnSpc>
              <a:spcBef>
                <a:spcPct val="0"/>
              </a:spcBef>
              <a:buNone/>
              <a:defRPr sz="3600" kern="1200">
                <a:solidFill>
                  <a:schemeClr val="accent1"/>
                </a:solidFill>
                <a:latin typeface="Tahoma" panose="020B0604030504040204" pitchFamily="34" charset="0"/>
                <a:ea typeface="Tahoma" panose="020B0604030504040204" pitchFamily="34" charset="0"/>
                <a:cs typeface="Tahoma" panose="020B0604030504040204" pitchFamily="34" charset="0"/>
              </a:defRPr>
            </a:lvl1pPr>
          </a:lstStyle>
          <a:p>
            <a:endParaRPr lang="he-IL" sz="2400">
              <a:solidFill>
                <a:schemeClr val="bg1"/>
              </a:solidFill>
            </a:endParaRPr>
          </a:p>
        </p:txBody>
      </p:sp>
      <p:pic>
        <p:nvPicPr>
          <p:cNvPr id="9" name="Picture 8" descr="A screenshot of a computer&#10;&#10;Description automatically generated with low confidence">
            <a:extLst>
              <a:ext uri="{FF2B5EF4-FFF2-40B4-BE49-F238E27FC236}">
                <a16:creationId xmlns:a16="http://schemas.microsoft.com/office/drawing/2014/main" id="{3D4F282D-65A1-A4C1-4F6B-9A7CF8993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50" y="1143000"/>
            <a:ext cx="9410700" cy="4572000"/>
          </a:xfrm>
          <a:prstGeom prst="rect">
            <a:avLst/>
          </a:prstGeom>
        </p:spPr>
      </p:pic>
    </p:spTree>
    <p:extLst>
      <p:ext uri="{BB962C8B-B14F-4D97-AF65-F5344CB8AC3E}">
        <p14:creationId xmlns:p14="http://schemas.microsoft.com/office/powerpoint/2010/main" val="31121918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41" name="Freeform: Shape 4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43" name="Freeform: Shape 4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45" name="Rectangle 4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5" name="Picture 5">
            <a:extLst>
              <a:ext uri="{FF2B5EF4-FFF2-40B4-BE49-F238E27FC236}">
                <a16:creationId xmlns:a16="http://schemas.microsoft.com/office/drawing/2014/main" id="{37CAF64D-8746-92CA-7A6B-C121061682C6}"/>
              </a:ext>
            </a:extLst>
          </p:cNvPr>
          <p:cNvPicPr>
            <a:picLocks noChangeAspect="1"/>
          </p:cNvPicPr>
          <p:nvPr/>
        </p:nvPicPr>
        <p:blipFill rotWithShape="1">
          <a:blip r:embed="rId2">
            <a:extLst>
              <a:ext uri="{28A0092B-C50C-407E-A947-70E740481C1C}">
                <a14:useLocalDpi xmlns:a14="http://schemas.microsoft.com/office/drawing/2010/main" val="0"/>
              </a:ext>
            </a:extLst>
          </a:blip>
          <a:srcRect l="22357" r="22357"/>
          <a:stretch/>
        </p:blipFill>
        <p:spPr>
          <a:xfrm>
            <a:off x="-57130" y="10"/>
            <a:ext cx="4801400" cy="6857990"/>
          </a:xfrm>
          <a:custGeom>
            <a:avLst/>
            <a:gdLst/>
            <a:ahLst/>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p:spPr>
      </p:pic>
      <p:sp>
        <p:nvSpPr>
          <p:cNvPr id="47" name="Freeform: Shape 46">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7BDE54B2-E85D-D595-E7E7-B6BC31490498}"/>
              </a:ext>
            </a:extLst>
          </p:cNvPr>
          <p:cNvSpPr>
            <a:spLocks noGrp="1"/>
          </p:cNvSpPr>
          <p:nvPr>
            <p:ph type="title"/>
          </p:nvPr>
        </p:nvSpPr>
        <p:spPr>
          <a:xfrm>
            <a:off x="6934200" y="-647700"/>
            <a:ext cx="4572000" cy="2286000"/>
          </a:xfrm>
        </p:spPr>
        <p:txBody>
          <a:bodyPr vert="horz" lIns="91440" tIns="45720" rIns="91440" bIns="45720" rtlCol="0" anchor="b">
            <a:normAutofit/>
          </a:bodyPr>
          <a:lstStyle/>
          <a:p>
            <a:pPr algn="ctr"/>
            <a:r>
              <a:rPr lang="en-US" sz="3200" kern="1200" cap="all" dirty="0" err="1">
                <a:ea typeface="+mj-lt"/>
                <a:cs typeface="+mj-lt"/>
              </a:rPr>
              <a:t>קשיים</a:t>
            </a:r>
            <a:r>
              <a:rPr lang="en-US" sz="3200" cap="all" dirty="0">
                <a:ea typeface="+mj-lt"/>
                <a:cs typeface="+mj-lt"/>
              </a:rPr>
              <a:t> </a:t>
            </a:r>
            <a:r>
              <a:rPr lang="en-US" sz="3200" cap="all" dirty="0" err="1">
                <a:ea typeface="+mj-lt"/>
                <a:cs typeface="+mj-lt"/>
              </a:rPr>
              <a:t>ומורכבות</a:t>
            </a:r>
            <a:endParaRPr lang="en-US" dirty="0"/>
          </a:p>
          <a:p>
            <a:endParaRPr lang="en-US" kern="1200" cap="all" dirty="0">
              <a:latin typeface="+mj-lt"/>
            </a:endParaRPr>
          </a:p>
        </p:txBody>
      </p:sp>
      <p:sp>
        <p:nvSpPr>
          <p:cNvPr id="3" name="Title 1">
            <a:extLst>
              <a:ext uri="{FF2B5EF4-FFF2-40B4-BE49-F238E27FC236}">
                <a16:creationId xmlns:a16="http://schemas.microsoft.com/office/drawing/2014/main" id="{667447E6-1B7B-888B-105C-C1DF10715AAB}"/>
              </a:ext>
            </a:extLst>
          </p:cNvPr>
          <p:cNvSpPr txBox="1">
            <a:spLocks/>
          </p:cNvSpPr>
          <p:nvPr/>
        </p:nvSpPr>
        <p:spPr>
          <a:xfrm>
            <a:off x="6858000" y="3858069"/>
            <a:ext cx="4572000" cy="2286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graphicFrame>
        <p:nvGraphicFramePr>
          <p:cNvPr id="49" name="TextBox 5">
            <a:extLst>
              <a:ext uri="{FF2B5EF4-FFF2-40B4-BE49-F238E27FC236}">
                <a16:creationId xmlns:a16="http://schemas.microsoft.com/office/drawing/2014/main" id="{12366A2A-226D-C1BD-CDD8-96A9F0DCFB6E}"/>
              </a:ext>
            </a:extLst>
          </p:cNvPr>
          <p:cNvGraphicFramePr/>
          <p:nvPr>
            <p:extLst>
              <p:ext uri="{D42A27DB-BD31-4B8C-83A1-F6EECF244321}">
                <p14:modId xmlns:p14="http://schemas.microsoft.com/office/powerpoint/2010/main" val="1221778044"/>
              </p:ext>
            </p:extLst>
          </p:nvPr>
        </p:nvGraphicFramePr>
        <p:xfrm>
          <a:off x="6148574" y="2090022"/>
          <a:ext cx="5829711" cy="2677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58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9"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A13B60C-56B1-46B4-98A6-1482A52E7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1865" y="-31864"/>
            <a:ext cx="4785362" cy="4849091"/>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46" name="Freeform: Shape 45">
            <a:extLst>
              <a:ext uri="{FF2B5EF4-FFF2-40B4-BE49-F238E27FC236}">
                <a16:creationId xmlns:a16="http://schemas.microsoft.com/office/drawing/2014/main" id="{F024A8E9-062E-406A-BE10-CED280011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341352" y="-341351"/>
            <a:ext cx="4651297" cy="533400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B3976B36-5B89-5758-8E14-396C47329CBF}"/>
              </a:ext>
            </a:extLst>
          </p:cNvPr>
          <p:cNvSpPr>
            <a:spLocks noGrp="1"/>
          </p:cNvSpPr>
          <p:nvPr>
            <p:ph type="title"/>
          </p:nvPr>
        </p:nvSpPr>
        <p:spPr>
          <a:xfrm>
            <a:off x="-321769" y="106681"/>
            <a:ext cx="4546528" cy="2286000"/>
          </a:xfrm>
        </p:spPr>
        <p:txBody>
          <a:bodyPr anchor="b">
            <a:normAutofit/>
          </a:bodyPr>
          <a:lstStyle/>
          <a:p>
            <a:pPr algn="r" rtl="1"/>
            <a:r>
              <a:rPr lang="en-US" sz="3200" dirty="0" err="1">
                <a:solidFill>
                  <a:srgbClr val="FFFFFF"/>
                </a:solidFill>
                <a:ea typeface="+mj-lt"/>
                <a:cs typeface="+mj-lt"/>
              </a:rPr>
              <a:t>יתרונות</a:t>
            </a:r>
            <a:r>
              <a:rPr lang="en-US" sz="3200" dirty="0">
                <a:solidFill>
                  <a:srgbClr val="FFFFFF"/>
                </a:solidFill>
                <a:ea typeface="+mj-lt"/>
                <a:cs typeface="+mj-lt"/>
              </a:rPr>
              <a:t> המשחק </a:t>
            </a:r>
            <a:endParaRPr lang="en-US" sz="3200" dirty="0">
              <a:solidFill>
                <a:srgbClr val="FFFFFF"/>
              </a:solidFill>
            </a:endParaRPr>
          </a:p>
          <a:p>
            <a:pPr algn="r" rtl="1"/>
            <a:r>
              <a:rPr lang="en-US" sz="3200" dirty="0">
                <a:solidFill>
                  <a:srgbClr val="FFFFFF"/>
                </a:solidFill>
                <a:ea typeface="+mj-lt"/>
                <a:cs typeface="+mj-lt"/>
              </a:rPr>
              <a:t>על פתרונות קיימים</a:t>
            </a:r>
            <a:endParaRPr lang="en-US" sz="3200" dirty="0">
              <a:solidFill>
                <a:srgbClr val="FFFFFF"/>
              </a:solidFill>
            </a:endParaRPr>
          </a:p>
          <a:p>
            <a:pPr algn="r" rtl="1"/>
            <a:endParaRPr lang="en-US" sz="3200" dirty="0">
              <a:solidFill>
                <a:srgbClr val="FFFFFF"/>
              </a:solidFill>
            </a:endParaRPr>
          </a:p>
        </p:txBody>
      </p:sp>
      <p:pic>
        <p:nvPicPr>
          <p:cNvPr id="10" name="Picture 10" descr="A picture containing text, clock&#10;&#10;Description automatically generated">
            <a:extLst>
              <a:ext uri="{FF2B5EF4-FFF2-40B4-BE49-F238E27FC236}">
                <a16:creationId xmlns:a16="http://schemas.microsoft.com/office/drawing/2014/main" id="{F7399477-88E4-9260-53D9-3CC1F66F7634}"/>
              </a:ext>
            </a:extLst>
          </p:cNvPr>
          <p:cNvPicPr>
            <a:picLocks noChangeAspect="1"/>
          </p:cNvPicPr>
          <p:nvPr/>
        </p:nvPicPr>
        <p:blipFill>
          <a:blip r:embed="rId2"/>
          <a:stretch>
            <a:fillRect/>
          </a:stretch>
        </p:blipFill>
        <p:spPr>
          <a:xfrm>
            <a:off x="6953250" y="3524250"/>
            <a:ext cx="400050" cy="400050"/>
          </a:xfrm>
          <a:prstGeom prst="rect">
            <a:avLst/>
          </a:prstGeom>
        </p:spPr>
      </p:pic>
      <p:pic>
        <p:nvPicPr>
          <p:cNvPr id="12" name="Picture 10" descr="A picture containing text, clock&#10;&#10;Description automatically generated">
            <a:extLst>
              <a:ext uri="{FF2B5EF4-FFF2-40B4-BE49-F238E27FC236}">
                <a16:creationId xmlns:a16="http://schemas.microsoft.com/office/drawing/2014/main" id="{5B3EC87B-BD0D-5ADC-3C75-F1910D73EC3C}"/>
              </a:ext>
            </a:extLst>
          </p:cNvPr>
          <p:cNvPicPr>
            <a:picLocks noChangeAspect="1"/>
          </p:cNvPicPr>
          <p:nvPr/>
        </p:nvPicPr>
        <p:blipFill>
          <a:blip r:embed="rId2"/>
          <a:stretch>
            <a:fillRect/>
          </a:stretch>
        </p:blipFill>
        <p:spPr>
          <a:xfrm>
            <a:off x="7096124" y="4581524"/>
            <a:ext cx="400050" cy="400050"/>
          </a:xfrm>
          <a:prstGeom prst="rect">
            <a:avLst/>
          </a:prstGeom>
        </p:spPr>
      </p:pic>
      <p:pic>
        <p:nvPicPr>
          <p:cNvPr id="14" name="Picture 10" descr="A picture containing text, clock&#10;&#10;Description automatically generated">
            <a:extLst>
              <a:ext uri="{FF2B5EF4-FFF2-40B4-BE49-F238E27FC236}">
                <a16:creationId xmlns:a16="http://schemas.microsoft.com/office/drawing/2014/main" id="{CB48BF0D-4D79-B62C-4918-BE91124A0558}"/>
              </a:ext>
            </a:extLst>
          </p:cNvPr>
          <p:cNvPicPr>
            <a:picLocks noChangeAspect="1"/>
          </p:cNvPicPr>
          <p:nvPr/>
        </p:nvPicPr>
        <p:blipFill>
          <a:blip r:embed="rId2"/>
          <a:stretch>
            <a:fillRect/>
          </a:stretch>
        </p:blipFill>
        <p:spPr>
          <a:xfrm>
            <a:off x="7096124" y="5267324"/>
            <a:ext cx="400050" cy="400050"/>
          </a:xfrm>
          <a:prstGeom prst="rect">
            <a:avLst/>
          </a:prstGeom>
        </p:spPr>
      </p:pic>
      <p:pic>
        <p:nvPicPr>
          <p:cNvPr id="19" name="Picture 10" descr="A picture containing text, clock&#10;&#10;Description automatically generated">
            <a:extLst>
              <a:ext uri="{FF2B5EF4-FFF2-40B4-BE49-F238E27FC236}">
                <a16:creationId xmlns:a16="http://schemas.microsoft.com/office/drawing/2014/main" id="{B01ECD6C-667F-2783-25D2-CF104A2347E1}"/>
              </a:ext>
            </a:extLst>
          </p:cNvPr>
          <p:cNvPicPr>
            <a:picLocks noChangeAspect="1"/>
          </p:cNvPicPr>
          <p:nvPr/>
        </p:nvPicPr>
        <p:blipFill>
          <a:blip r:embed="rId2"/>
          <a:stretch>
            <a:fillRect/>
          </a:stretch>
        </p:blipFill>
        <p:spPr>
          <a:xfrm>
            <a:off x="9143999" y="3524249"/>
            <a:ext cx="400050" cy="400050"/>
          </a:xfrm>
          <a:prstGeom prst="rect">
            <a:avLst/>
          </a:prstGeom>
        </p:spPr>
      </p:pic>
      <p:pic>
        <p:nvPicPr>
          <p:cNvPr id="20" name="Picture 10" descr="A picture containing text, clock&#10;&#10;Description automatically generated">
            <a:extLst>
              <a:ext uri="{FF2B5EF4-FFF2-40B4-BE49-F238E27FC236}">
                <a16:creationId xmlns:a16="http://schemas.microsoft.com/office/drawing/2014/main" id="{AD343F70-2B45-CF02-9965-68848DC2A658}"/>
              </a:ext>
            </a:extLst>
          </p:cNvPr>
          <p:cNvPicPr>
            <a:picLocks noChangeAspect="1"/>
          </p:cNvPicPr>
          <p:nvPr/>
        </p:nvPicPr>
        <p:blipFill>
          <a:blip r:embed="rId2"/>
          <a:stretch>
            <a:fillRect/>
          </a:stretch>
        </p:blipFill>
        <p:spPr>
          <a:xfrm>
            <a:off x="10125074" y="3524249"/>
            <a:ext cx="400050" cy="400050"/>
          </a:xfrm>
          <a:prstGeom prst="rect">
            <a:avLst/>
          </a:prstGeom>
        </p:spPr>
      </p:pic>
      <p:pic>
        <p:nvPicPr>
          <p:cNvPr id="21" name="Picture 10" descr="A picture containing text, clock&#10;&#10;Description automatically generated">
            <a:extLst>
              <a:ext uri="{FF2B5EF4-FFF2-40B4-BE49-F238E27FC236}">
                <a16:creationId xmlns:a16="http://schemas.microsoft.com/office/drawing/2014/main" id="{ACCA719B-D573-2378-DACB-CAADD1B3E7E7}"/>
              </a:ext>
            </a:extLst>
          </p:cNvPr>
          <p:cNvPicPr>
            <a:picLocks noChangeAspect="1"/>
          </p:cNvPicPr>
          <p:nvPr/>
        </p:nvPicPr>
        <p:blipFill>
          <a:blip r:embed="rId2"/>
          <a:stretch>
            <a:fillRect/>
          </a:stretch>
        </p:blipFill>
        <p:spPr>
          <a:xfrm>
            <a:off x="11201399" y="3524249"/>
            <a:ext cx="400050" cy="400050"/>
          </a:xfrm>
          <a:prstGeom prst="rect">
            <a:avLst/>
          </a:prstGeom>
        </p:spPr>
      </p:pic>
      <p:pic>
        <p:nvPicPr>
          <p:cNvPr id="30" name="Picture 30">
            <a:extLst>
              <a:ext uri="{FF2B5EF4-FFF2-40B4-BE49-F238E27FC236}">
                <a16:creationId xmlns:a16="http://schemas.microsoft.com/office/drawing/2014/main" id="{B861B644-5789-1704-3F5B-25FE1FCED887}"/>
              </a:ext>
            </a:extLst>
          </p:cNvPr>
          <p:cNvPicPr>
            <a:picLocks noChangeAspect="1"/>
          </p:cNvPicPr>
          <p:nvPr/>
        </p:nvPicPr>
        <p:blipFill>
          <a:blip r:embed="rId3"/>
          <a:stretch>
            <a:fillRect/>
          </a:stretch>
        </p:blipFill>
        <p:spPr>
          <a:xfrm>
            <a:off x="8181975" y="4433888"/>
            <a:ext cx="666750" cy="695325"/>
          </a:xfrm>
          <a:prstGeom prst="rect">
            <a:avLst/>
          </a:prstGeom>
        </p:spPr>
      </p:pic>
      <p:pic>
        <p:nvPicPr>
          <p:cNvPr id="31" name="Picture 31">
            <a:extLst>
              <a:ext uri="{FF2B5EF4-FFF2-40B4-BE49-F238E27FC236}">
                <a16:creationId xmlns:a16="http://schemas.microsoft.com/office/drawing/2014/main" id="{3979BC2C-8B69-8EB4-4416-3A3B2BC2B205}"/>
              </a:ext>
            </a:extLst>
          </p:cNvPr>
          <p:cNvPicPr>
            <a:picLocks noChangeAspect="1"/>
          </p:cNvPicPr>
          <p:nvPr/>
        </p:nvPicPr>
        <p:blipFill>
          <a:blip r:embed="rId3"/>
          <a:stretch>
            <a:fillRect/>
          </a:stretch>
        </p:blipFill>
        <p:spPr>
          <a:xfrm>
            <a:off x="9010650" y="4433888"/>
            <a:ext cx="666750" cy="695325"/>
          </a:xfrm>
          <a:prstGeom prst="rect">
            <a:avLst/>
          </a:prstGeom>
        </p:spPr>
      </p:pic>
      <p:pic>
        <p:nvPicPr>
          <p:cNvPr id="32" name="Picture 33">
            <a:extLst>
              <a:ext uri="{FF2B5EF4-FFF2-40B4-BE49-F238E27FC236}">
                <a16:creationId xmlns:a16="http://schemas.microsoft.com/office/drawing/2014/main" id="{0FB87937-3258-2AB1-374A-4206F1109FB0}"/>
              </a:ext>
            </a:extLst>
          </p:cNvPr>
          <p:cNvPicPr>
            <a:picLocks noChangeAspect="1"/>
          </p:cNvPicPr>
          <p:nvPr/>
        </p:nvPicPr>
        <p:blipFill>
          <a:blip r:embed="rId3"/>
          <a:stretch>
            <a:fillRect/>
          </a:stretch>
        </p:blipFill>
        <p:spPr>
          <a:xfrm>
            <a:off x="9144000" y="5186363"/>
            <a:ext cx="666750" cy="695325"/>
          </a:xfrm>
          <a:prstGeom prst="rect">
            <a:avLst/>
          </a:prstGeom>
        </p:spPr>
      </p:pic>
      <p:pic>
        <p:nvPicPr>
          <p:cNvPr id="34" name="Picture 35">
            <a:extLst>
              <a:ext uri="{FF2B5EF4-FFF2-40B4-BE49-F238E27FC236}">
                <a16:creationId xmlns:a16="http://schemas.microsoft.com/office/drawing/2014/main" id="{450E3D59-CF74-7C85-DEA1-E999511CCACC}"/>
              </a:ext>
            </a:extLst>
          </p:cNvPr>
          <p:cNvPicPr>
            <a:picLocks noChangeAspect="1"/>
          </p:cNvPicPr>
          <p:nvPr/>
        </p:nvPicPr>
        <p:blipFill>
          <a:blip r:embed="rId3"/>
          <a:stretch>
            <a:fillRect/>
          </a:stretch>
        </p:blipFill>
        <p:spPr>
          <a:xfrm>
            <a:off x="9010650" y="3881438"/>
            <a:ext cx="666750" cy="695325"/>
          </a:xfrm>
          <a:prstGeom prst="rect">
            <a:avLst/>
          </a:prstGeom>
        </p:spPr>
      </p:pic>
      <p:pic>
        <p:nvPicPr>
          <p:cNvPr id="36" name="Picture 37">
            <a:extLst>
              <a:ext uri="{FF2B5EF4-FFF2-40B4-BE49-F238E27FC236}">
                <a16:creationId xmlns:a16="http://schemas.microsoft.com/office/drawing/2014/main" id="{2C797DEA-F0F2-B739-5513-B3948DC0FDB1}"/>
              </a:ext>
            </a:extLst>
          </p:cNvPr>
          <p:cNvPicPr>
            <a:picLocks noChangeAspect="1"/>
          </p:cNvPicPr>
          <p:nvPr/>
        </p:nvPicPr>
        <p:blipFill>
          <a:blip r:embed="rId3"/>
          <a:stretch>
            <a:fillRect/>
          </a:stretch>
        </p:blipFill>
        <p:spPr>
          <a:xfrm>
            <a:off x="9934575" y="3881438"/>
            <a:ext cx="666750" cy="695325"/>
          </a:xfrm>
          <a:prstGeom prst="rect">
            <a:avLst/>
          </a:prstGeom>
        </p:spPr>
      </p:pic>
      <p:pic>
        <p:nvPicPr>
          <p:cNvPr id="39" name="Picture 10" descr="A picture containing text, clock&#10;&#10;Description automatically generated">
            <a:extLst>
              <a:ext uri="{FF2B5EF4-FFF2-40B4-BE49-F238E27FC236}">
                <a16:creationId xmlns:a16="http://schemas.microsoft.com/office/drawing/2014/main" id="{D94F2692-7779-2334-A0A6-D61B2715360F}"/>
              </a:ext>
            </a:extLst>
          </p:cNvPr>
          <p:cNvPicPr>
            <a:picLocks noChangeAspect="1"/>
          </p:cNvPicPr>
          <p:nvPr/>
        </p:nvPicPr>
        <p:blipFill>
          <a:blip r:embed="rId2"/>
          <a:stretch>
            <a:fillRect/>
          </a:stretch>
        </p:blipFill>
        <p:spPr>
          <a:xfrm>
            <a:off x="8315324" y="4029074"/>
            <a:ext cx="400050" cy="400050"/>
          </a:xfrm>
          <a:prstGeom prst="rect">
            <a:avLst/>
          </a:prstGeom>
        </p:spPr>
      </p:pic>
      <p:pic>
        <p:nvPicPr>
          <p:cNvPr id="40" name="Picture 10" descr="A picture containing text, clock&#10;&#10;Description automatically generated">
            <a:extLst>
              <a:ext uri="{FF2B5EF4-FFF2-40B4-BE49-F238E27FC236}">
                <a16:creationId xmlns:a16="http://schemas.microsoft.com/office/drawing/2014/main" id="{9EB3DDD1-621C-00E3-259B-75BC3EA11DF8}"/>
              </a:ext>
            </a:extLst>
          </p:cNvPr>
          <p:cNvPicPr>
            <a:picLocks noChangeAspect="1"/>
          </p:cNvPicPr>
          <p:nvPr/>
        </p:nvPicPr>
        <p:blipFill>
          <a:blip r:embed="rId2"/>
          <a:stretch>
            <a:fillRect/>
          </a:stretch>
        </p:blipFill>
        <p:spPr>
          <a:xfrm>
            <a:off x="6953249" y="4029074"/>
            <a:ext cx="400050" cy="400050"/>
          </a:xfrm>
          <a:prstGeom prst="rect">
            <a:avLst/>
          </a:prstGeom>
        </p:spPr>
      </p:pic>
      <p:pic>
        <p:nvPicPr>
          <p:cNvPr id="41" name="Picture 10" descr="A picture containing text, clock&#10;&#10;Description automatically generated">
            <a:extLst>
              <a:ext uri="{FF2B5EF4-FFF2-40B4-BE49-F238E27FC236}">
                <a16:creationId xmlns:a16="http://schemas.microsoft.com/office/drawing/2014/main" id="{A1BD9B40-C66F-99C8-E39F-CF498A00A7CA}"/>
              </a:ext>
            </a:extLst>
          </p:cNvPr>
          <p:cNvPicPr>
            <a:picLocks noChangeAspect="1"/>
          </p:cNvPicPr>
          <p:nvPr/>
        </p:nvPicPr>
        <p:blipFill>
          <a:blip r:embed="rId2"/>
          <a:stretch>
            <a:fillRect/>
          </a:stretch>
        </p:blipFill>
        <p:spPr>
          <a:xfrm>
            <a:off x="8315324" y="5191124"/>
            <a:ext cx="400050" cy="400050"/>
          </a:xfrm>
          <a:prstGeom prst="rect">
            <a:avLst/>
          </a:prstGeom>
        </p:spPr>
      </p:pic>
      <p:pic>
        <p:nvPicPr>
          <p:cNvPr id="43" name="Picture 10" descr="A picture containing text, clock&#10;&#10;Description automatically generated">
            <a:extLst>
              <a:ext uri="{FF2B5EF4-FFF2-40B4-BE49-F238E27FC236}">
                <a16:creationId xmlns:a16="http://schemas.microsoft.com/office/drawing/2014/main" id="{707248EE-F398-739B-7F1D-EC8DF9727937}"/>
              </a:ext>
            </a:extLst>
          </p:cNvPr>
          <p:cNvPicPr>
            <a:picLocks noChangeAspect="1"/>
          </p:cNvPicPr>
          <p:nvPr/>
        </p:nvPicPr>
        <p:blipFill>
          <a:blip r:embed="rId2"/>
          <a:stretch>
            <a:fillRect/>
          </a:stretch>
        </p:blipFill>
        <p:spPr>
          <a:xfrm>
            <a:off x="10067924" y="4581524"/>
            <a:ext cx="400050" cy="400050"/>
          </a:xfrm>
          <a:prstGeom prst="rect">
            <a:avLst/>
          </a:prstGeom>
        </p:spPr>
      </p:pic>
      <p:pic>
        <p:nvPicPr>
          <p:cNvPr id="45" name="Picture 10" descr="A picture containing text, clock&#10;&#10;Description automatically generated">
            <a:extLst>
              <a:ext uri="{FF2B5EF4-FFF2-40B4-BE49-F238E27FC236}">
                <a16:creationId xmlns:a16="http://schemas.microsoft.com/office/drawing/2014/main" id="{D1DC8F4E-1DFB-F4B7-518A-A94D19F060E0}"/>
              </a:ext>
            </a:extLst>
          </p:cNvPr>
          <p:cNvPicPr>
            <a:picLocks noChangeAspect="1"/>
          </p:cNvPicPr>
          <p:nvPr/>
        </p:nvPicPr>
        <p:blipFill>
          <a:blip r:embed="rId2"/>
          <a:stretch>
            <a:fillRect/>
          </a:stretch>
        </p:blipFill>
        <p:spPr>
          <a:xfrm>
            <a:off x="10067924" y="5333999"/>
            <a:ext cx="400050" cy="400050"/>
          </a:xfrm>
          <a:prstGeom prst="rect">
            <a:avLst/>
          </a:prstGeom>
        </p:spPr>
      </p:pic>
      <p:pic>
        <p:nvPicPr>
          <p:cNvPr id="47" name="Picture 10" descr="A picture containing text, clock&#10;&#10;Description automatically generated">
            <a:extLst>
              <a:ext uri="{FF2B5EF4-FFF2-40B4-BE49-F238E27FC236}">
                <a16:creationId xmlns:a16="http://schemas.microsoft.com/office/drawing/2014/main" id="{18652FE5-FD25-E1F0-4701-8188A027E62A}"/>
              </a:ext>
            </a:extLst>
          </p:cNvPr>
          <p:cNvPicPr>
            <a:picLocks noChangeAspect="1"/>
          </p:cNvPicPr>
          <p:nvPr/>
        </p:nvPicPr>
        <p:blipFill>
          <a:blip r:embed="rId2"/>
          <a:stretch>
            <a:fillRect/>
          </a:stretch>
        </p:blipFill>
        <p:spPr>
          <a:xfrm>
            <a:off x="11106149" y="4038599"/>
            <a:ext cx="400050" cy="400050"/>
          </a:xfrm>
          <a:prstGeom prst="rect">
            <a:avLst/>
          </a:prstGeom>
        </p:spPr>
      </p:pic>
      <p:pic>
        <p:nvPicPr>
          <p:cNvPr id="48" name="Picture 10" descr="A picture containing text, clock&#10;&#10;Description automatically generated">
            <a:extLst>
              <a:ext uri="{FF2B5EF4-FFF2-40B4-BE49-F238E27FC236}">
                <a16:creationId xmlns:a16="http://schemas.microsoft.com/office/drawing/2014/main" id="{507C105D-AADF-5846-3791-06B03691240B}"/>
              </a:ext>
            </a:extLst>
          </p:cNvPr>
          <p:cNvPicPr>
            <a:picLocks noChangeAspect="1"/>
          </p:cNvPicPr>
          <p:nvPr/>
        </p:nvPicPr>
        <p:blipFill>
          <a:blip r:embed="rId2"/>
          <a:stretch>
            <a:fillRect/>
          </a:stretch>
        </p:blipFill>
        <p:spPr>
          <a:xfrm>
            <a:off x="11201399" y="4581524"/>
            <a:ext cx="400050" cy="400050"/>
          </a:xfrm>
          <a:prstGeom prst="rect">
            <a:avLst/>
          </a:prstGeom>
        </p:spPr>
      </p:pic>
      <p:pic>
        <p:nvPicPr>
          <p:cNvPr id="49" name="Picture 10" descr="A picture containing text, clock&#10;&#10;Description automatically generated">
            <a:extLst>
              <a:ext uri="{FF2B5EF4-FFF2-40B4-BE49-F238E27FC236}">
                <a16:creationId xmlns:a16="http://schemas.microsoft.com/office/drawing/2014/main" id="{6B3D3A11-B0C7-2E36-345A-EFECAA78F8B4}"/>
              </a:ext>
            </a:extLst>
          </p:cNvPr>
          <p:cNvPicPr>
            <a:picLocks noChangeAspect="1"/>
          </p:cNvPicPr>
          <p:nvPr/>
        </p:nvPicPr>
        <p:blipFill>
          <a:blip r:embed="rId2"/>
          <a:stretch>
            <a:fillRect/>
          </a:stretch>
        </p:blipFill>
        <p:spPr>
          <a:xfrm>
            <a:off x="11106149" y="5191124"/>
            <a:ext cx="400050" cy="400050"/>
          </a:xfrm>
          <a:prstGeom prst="rect">
            <a:avLst/>
          </a:prstGeom>
        </p:spPr>
      </p:pic>
      <p:pic>
        <p:nvPicPr>
          <p:cNvPr id="3" name="Picture 3" descr="A picture containing diagram&#10;&#10;Description automatically generated">
            <a:extLst>
              <a:ext uri="{FF2B5EF4-FFF2-40B4-BE49-F238E27FC236}">
                <a16:creationId xmlns:a16="http://schemas.microsoft.com/office/drawing/2014/main" id="{5E209748-7092-2F23-7B34-89950ACEAEBA}"/>
              </a:ext>
            </a:extLst>
          </p:cNvPr>
          <p:cNvPicPr>
            <a:picLocks noChangeAspect="1"/>
          </p:cNvPicPr>
          <p:nvPr/>
        </p:nvPicPr>
        <p:blipFill>
          <a:blip r:embed="rId4"/>
          <a:stretch>
            <a:fillRect/>
          </a:stretch>
        </p:blipFill>
        <p:spPr>
          <a:xfrm>
            <a:off x="4792301" y="2325775"/>
            <a:ext cx="7232209" cy="4424546"/>
          </a:xfrm>
          <a:prstGeom prst="rect">
            <a:avLst/>
          </a:prstGeom>
        </p:spPr>
      </p:pic>
    </p:spTree>
    <p:extLst>
      <p:ext uri="{BB962C8B-B14F-4D97-AF65-F5344CB8AC3E}">
        <p14:creationId xmlns:p14="http://schemas.microsoft.com/office/powerpoint/2010/main" val="674756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11" name="Group 4110">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4112" name="Rectangle 4111">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13" name="Oval 4112">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14" name="Oval 4113">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4115" name="Group 4114">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4117" name="Rectangle 4116">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18" name="Rectangle 4117">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116" name="Rectangle 4115">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120" name="Rectangle 4119">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4122" name="Rectangle 4121">
            <a:extLst>
              <a:ext uri="{FF2B5EF4-FFF2-40B4-BE49-F238E27FC236}">
                <a16:creationId xmlns:a16="http://schemas.microsoft.com/office/drawing/2014/main" id="{84CB212B-3892-47BB-81EC-2766A6CF2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24" name="Group 4123">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125" name="Rectangle 4124">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6" name="Oval 4125">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7" name="Oval 4126">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28" name="Group 4127">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133" name="Rectangle 4132">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4" name="Rectangle 4133">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29" name="Group 4128">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131" name="Rectangle 4130">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Rectangle 4131">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0" name="Rectangle 4129">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6" name="Rectangle 4135">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כותרת 1">
            <a:extLst>
              <a:ext uri="{FF2B5EF4-FFF2-40B4-BE49-F238E27FC236}">
                <a16:creationId xmlns:a16="http://schemas.microsoft.com/office/drawing/2014/main" id="{BE48B142-1C7A-4793-A2C7-C23B984211A6}"/>
              </a:ext>
            </a:extLst>
          </p:cNvPr>
          <p:cNvSpPr>
            <a:spLocks noGrp="1"/>
          </p:cNvSpPr>
          <p:nvPr>
            <p:ph type="title" idx="4294967295"/>
          </p:nvPr>
        </p:nvSpPr>
        <p:spPr>
          <a:xfrm>
            <a:off x="7037118" y="114362"/>
            <a:ext cx="4554821" cy="2186096"/>
          </a:xfrm>
        </p:spPr>
        <p:txBody>
          <a:bodyPr vert="horz" lIns="91440" tIns="45720" rIns="91440" bIns="45720" rtlCol="0" anchor="b">
            <a:normAutofit/>
          </a:bodyPr>
          <a:lstStyle/>
          <a:p>
            <a:pPr algn="r" rtl="1"/>
            <a:r>
              <a:rPr lang="en-US" dirty="0" err="1"/>
              <a:t>אפשרויות</a:t>
            </a:r>
            <a:r>
              <a:rPr lang="en-US" dirty="0"/>
              <a:t> </a:t>
            </a:r>
            <a:r>
              <a:rPr lang="en-US" dirty="0" err="1"/>
              <a:t>הרחבה</a:t>
            </a:r>
            <a:r>
              <a:rPr lang="en-US" dirty="0"/>
              <a:t> </a:t>
            </a:r>
            <a:r>
              <a:rPr lang="en-US" dirty="0" err="1"/>
              <a:t>ושיפור</a:t>
            </a:r>
            <a:endParaRPr lang="en-US" dirty="0"/>
          </a:p>
        </p:txBody>
      </p:sp>
      <p:pic>
        <p:nvPicPr>
          <p:cNvPr id="4102" name="Picture 6">
            <a:extLst>
              <a:ext uri="{FF2B5EF4-FFF2-40B4-BE49-F238E27FC236}">
                <a16:creationId xmlns:a16="http://schemas.microsoft.com/office/drawing/2014/main" id="{7E7AE79A-3353-A127-9B25-A6A2EFFAEE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927" r="354" b="3"/>
          <a:stretch/>
        </p:blipFill>
        <p:spPr bwMode="auto">
          <a:xfrm>
            <a:off x="20" y="10"/>
            <a:ext cx="3221980"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4CFD967-0C69-CBF7-A1B7-4D0F482932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737" r="17361"/>
          <a:stretch/>
        </p:blipFill>
        <p:spPr bwMode="auto">
          <a:xfrm>
            <a:off x="3222000" y="10"/>
            <a:ext cx="3224948" cy="342899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83786EC7-EA48-D285-C096-DF9160FF4AF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904" r="23515" b="2"/>
          <a:stretch/>
        </p:blipFill>
        <p:spPr bwMode="auto">
          <a:xfrm>
            <a:off x="20" y="3427200"/>
            <a:ext cx="3221980" cy="34308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10365A3B-2D83-F316-70F1-EDF1D360CD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528" r="30761"/>
          <a:stretch/>
        </p:blipFill>
        <p:spPr bwMode="auto">
          <a:xfrm>
            <a:off x="3222000" y="3427200"/>
            <a:ext cx="3224948" cy="3430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מציין מיקום תוכן 3">
            <a:extLst>
              <a:ext uri="{FF2B5EF4-FFF2-40B4-BE49-F238E27FC236}">
                <a16:creationId xmlns:a16="http://schemas.microsoft.com/office/drawing/2014/main" id="{017CEFF4-E838-4304-8845-6C21E84A657D}"/>
              </a:ext>
            </a:extLst>
          </p:cNvPr>
          <p:cNvGraphicFramePr>
            <a:graphicFrameLocks noGrp="1"/>
          </p:cNvGraphicFramePr>
          <p:nvPr>
            <p:ph idx="4294967295"/>
            <p:extLst>
              <p:ext uri="{D42A27DB-BD31-4B8C-83A1-F6EECF244321}">
                <p14:modId xmlns:p14="http://schemas.microsoft.com/office/powerpoint/2010/main" val="3781836695"/>
              </p:ext>
            </p:extLst>
          </p:nvPr>
        </p:nvGraphicFramePr>
        <p:xfrm>
          <a:off x="5907958" y="2300458"/>
          <a:ext cx="6141275" cy="40082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11194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6841-357D-01DB-062B-71D3E2324260}"/>
              </a:ext>
            </a:extLst>
          </p:cNvPr>
          <p:cNvSpPr>
            <a:spLocks noGrp="1"/>
          </p:cNvSpPr>
          <p:nvPr>
            <p:ph type="title" idx="4294967295"/>
          </p:nvPr>
        </p:nvSpPr>
        <p:spPr>
          <a:xfrm>
            <a:off x="0" y="3768725"/>
            <a:ext cx="9217025" cy="1770063"/>
          </a:xfrm>
        </p:spPr>
        <p:txBody>
          <a:bodyPr vert="horz" lIns="91440" tIns="45720" rIns="91440" bIns="45720" rtlCol="0" anchor="b">
            <a:normAutofit/>
          </a:bodyPr>
          <a:lstStyle/>
          <a:p>
            <a:pPr algn="ctr"/>
            <a:r>
              <a:rPr lang="en-US" sz="6000"/>
              <a:t>הדגמה ביוניטי </a:t>
            </a:r>
          </a:p>
        </p:txBody>
      </p:sp>
      <p:pic>
        <p:nvPicPr>
          <p:cNvPr id="29" name="Graphic 5" descr="Teacher">
            <a:extLst>
              <a:ext uri="{FF2B5EF4-FFF2-40B4-BE49-F238E27FC236}">
                <a16:creationId xmlns:a16="http://schemas.microsoft.com/office/drawing/2014/main" id="{1065B99A-CBEB-9374-35C5-DB4AF07FF813}"/>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4680" y="549275"/>
            <a:ext cx="2771775" cy="2771775"/>
          </a:xfrm>
          <a:prstGeom prst="rect">
            <a:avLst/>
          </a:prstGeom>
        </p:spPr>
      </p:pic>
    </p:spTree>
    <p:extLst>
      <p:ext uri="{BB962C8B-B14F-4D97-AF65-F5344CB8AC3E}">
        <p14:creationId xmlns:p14="http://schemas.microsoft.com/office/powerpoint/2010/main" val="2700149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3" name="Freeform: Shape 12">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5" name="Rectangle 14">
            <a:extLst>
              <a:ext uri="{FF2B5EF4-FFF2-40B4-BE49-F238E27FC236}">
                <a16:creationId xmlns:a16="http://schemas.microsoft.com/office/drawing/2014/main" id="{19F8DFD5-8C0A-4218-9B4D-E1510EDF5D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תמונה 1" descr="A yellow question mark surrounded by many grey question marks&#10;&#10;Description automatically generated with low confidence">
            <a:extLst>
              <a:ext uri="{FF2B5EF4-FFF2-40B4-BE49-F238E27FC236}">
                <a16:creationId xmlns:a16="http://schemas.microsoft.com/office/drawing/2014/main" id="{8668DEF8-C44A-3032-3659-E366FA38BE88}"/>
              </a:ext>
            </a:extLst>
          </p:cNvPr>
          <p:cNvPicPr>
            <a:picLocks noChangeAspect="1"/>
          </p:cNvPicPr>
          <p:nvPr/>
        </p:nvPicPr>
        <p:blipFill rotWithShape="1">
          <a:blip r:embed="rId2">
            <a:extLst>
              <a:ext uri="{28A0092B-C50C-407E-A947-70E740481C1C}">
                <a14:useLocalDpi xmlns:a14="http://schemas.microsoft.com/office/drawing/2010/main" val="0"/>
              </a:ext>
            </a:extLst>
          </a:blip>
          <a:srcRect b="212"/>
          <a:stretch/>
        </p:blipFill>
        <p:spPr>
          <a:xfrm>
            <a:off x="443947" y="2"/>
            <a:ext cx="11748053" cy="6096001"/>
          </a:xfrm>
          <a:custGeom>
            <a:avLst/>
            <a:gdLst/>
            <a:ahLst/>
            <a:cxnLst/>
            <a:rect l="l" t="t" r="r" b="b"/>
            <a:pathLst>
              <a:path w="11748053" h="6096001">
                <a:moveTo>
                  <a:pt x="0" y="0"/>
                </a:moveTo>
                <a:lnTo>
                  <a:pt x="11748053" y="0"/>
                </a:lnTo>
                <a:lnTo>
                  <a:pt x="11748053" y="3115695"/>
                </a:lnTo>
                <a:lnTo>
                  <a:pt x="11639045" y="3158487"/>
                </a:lnTo>
                <a:cubicBezTo>
                  <a:pt x="10929467" y="3469962"/>
                  <a:pt x="10395700" y="4095793"/>
                  <a:pt x="9920972" y="4658749"/>
                </a:cubicBezTo>
                <a:cubicBezTo>
                  <a:pt x="9288001" y="5409364"/>
                  <a:pt x="8372311" y="6211884"/>
                  <a:pt x="7259858" y="6082100"/>
                </a:cubicBezTo>
                <a:cubicBezTo>
                  <a:pt x="6862357" y="6035488"/>
                  <a:pt x="6502908" y="5870749"/>
                  <a:pt x="6161167" y="5696996"/>
                </a:cubicBezTo>
                <a:cubicBezTo>
                  <a:pt x="5142420" y="5179280"/>
                  <a:pt x="859625" y="2131629"/>
                  <a:pt x="40219" y="117066"/>
                </a:cubicBezTo>
                <a:close/>
              </a:path>
            </a:pathLst>
          </a:custGeom>
          <a:effectLst>
            <a:glow rad="292100">
              <a:schemeClr val="accent1">
                <a:alpha val="40000"/>
              </a:schemeClr>
            </a:glow>
          </a:effectLst>
        </p:spPr>
      </p:pic>
      <p:sp>
        <p:nvSpPr>
          <p:cNvPr id="17" name="Freeform: Shape 16">
            <a:extLst>
              <a:ext uri="{FF2B5EF4-FFF2-40B4-BE49-F238E27FC236}">
                <a16:creationId xmlns:a16="http://schemas.microsoft.com/office/drawing/2014/main" id="{F68EA0E8-7D5E-4DA0-A471-465D313B1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55067" y="-2780582"/>
            <a:ext cx="6346816" cy="11927052"/>
          </a:xfrm>
          <a:custGeom>
            <a:avLst/>
            <a:gdLst>
              <a:gd name="connsiteX0" fmla="*/ 0 w 6356351"/>
              <a:gd name="connsiteY0" fmla="*/ 11875032 h 11875032"/>
              <a:gd name="connsiteX1" fmla="*/ 0 w 6356351"/>
              <a:gd name="connsiteY1" fmla="*/ 0 h 11875032"/>
              <a:gd name="connsiteX2" fmla="*/ 3123527 w 6356351"/>
              <a:gd name="connsiteY2" fmla="*/ 0 h 11875032"/>
              <a:gd name="connsiteX3" fmla="*/ 3151268 w 6356351"/>
              <a:gd name="connsiteY3" fmla="*/ 124864 h 11875032"/>
              <a:gd name="connsiteX4" fmla="*/ 4853562 w 6356351"/>
              <a:gd name="connsiteY4" fmla="*/ 2168895 h 11875032"/>
              <a:gd name="connsiteX5" fmla="*/ 6341816 w 6356351"/>
              <a:gd name="connsiteY5" fmla="*/ 4773903 h 11875032"/>
              <a:gd name="connsiteX6" fmla="*/ 5939151 w 6356351"/>
              <a:gd name="connsiteY6" fmla="*/ 5849430 h 11875032"/>
              <a:gd name="connsiteX7" fmla="*/ 104785 w 6356351"/>
              <a:gd name="connsiteY7" fmla="*/ 11841327 h 11875032"/>
              <a:gd name="connsiteX0" fmla="*/ 0 w 6356351"/>
              <a:gd name="connsiteY0" fmla="*/ 0 h 11966472"/>
              <a:gd name="connsiteX1" fmla="*/ 3123527 w 6356351"/>
              <a:gd name="connsiteY1" fmla="*/ 0 h 11966472"/>
              <a:gd name="connsiteX2" fmla="*/ 3151268 w 6356351"/>
              <a:gd name="connsiteY2" fmla="*/ 124864 h 11966472"/>
              <a:gd name="connsiteX3" fmla="*/ 4853562 w 6356351"/>
              <a:gd name="connsiteY3" fmla="*/ 2168895 h 11966472"/>
              <a:gd name="connsiteX4" fmla="*/ 6341816 w 6356351"/>
              <a:gd name="connsiteY4" fmla="*/ 4773903 h 11966472"/>
              <a:gd name="connsiteX5" fmla="*/ 5939151 w 6356351"/>
              <a:gd name="connsiteY5" fmla="*/ 5849430 h 11966472"/>
              <a:gd name="connsiteX6" fmla="*/ 104785 w 6356351"/>
              <a:gd name="connsiteY6" fmla="*/ 11841327 h 11966472"/>
              <a:gd name="connsiteX7" fmla="*/ 91440 w 6356351"/>
              <a:gd name="connsiteY7" fmla="*/ 11966472 h 11966472"/>
              <a:gd name="connsiteX0" fmla="*/ 0 w 6356351"/>
              <a:gd name="connsiteY0" fmla="*/ 0 h 11841327"/>
              <a:gd name="connsiteX1" fmla="*/ 3123527 w 6356351"/>
              <a:gd name="connsiteY1" fmla="*/ 0 h 11841327"/>
              <a:gd name="connsiteX2" fmla="*/ 3151268 w 6356351"/>
              <a:gd name="connsiteY2" fmla="*/ 124864 h 11841327"/>
              <a:gd name="connsiteX3" fmla="*/ 4853562 w 6356351"/>
              <a:gd name="connsiteY3" fmla="*/ 2168895 h 11841327"/>
              <a:gd name="connsiteX4" fmla="*/ 6341816 w 6356351"/>
              <a:gd name="connsiteY4" fmla="*/ 4773903 h 11841327"/>
              <a:gd name="connsiteX5" fmla="*/ 5939151 w 6356351"/>
              <a:gd name="connsiteY5" fmla="*/ 5849430 h 11841327"/>
              <a:gd name="connsiteX6" fmla="*/ 104785 w 6356351"/>
              <a:gd name="connsiteY6" fmla="*/ 11841327 h 11841327"/>
              <a:gd name="connsiteX0" fmla="*/ 0 w 6356351"/>
              <a:gd name="connsiteY0" fmla="*/ 0 h 11927052"/>
              <a:gd name="connsiteX1" fmla="*/ 3123527 w 6356351"/>
              <a:gd name="connsiteY1" fmla="*/ 0 h 11927052"/>
              <a:gd name="connsiteX2" fmla="*/ 3151268 w 6356351"/>
              <a:gd name="connsiteY2" fmla="*/ 124864 h 11927052"/>
              <a:gd name="connsiteX3" fmla="*/ 4853562 w 6356351"/>
              <a:gd name="connsiteY3" fmla="*/ 2168895 h 11927052"/>
              <a:gd name="connsiteX4" fmla="*/ 6341816 w 6356351"/>
              <a:gd name="connsiteY4" fmla="*/ 4773903 h 11927052"/>
              <a:gd name="connsiteX5" fmla="*/ 5939151 w 6356351"/>
              <a:gd name="connsiteY5" fmla="*/ 5849430 h 11927052"/>
              <a:gd name="connsiteX6" fmla="*/ 9535 w 6356351"/>
              <a:gd name="connsiteY6" fmla="*/ 11927052 h 11927052"/>
              <a:gd name="connsiteX0" fmla="*/ 3113992 w 6346816"/>
              <a:gd name="connsiteY0" fmla="*/ 0 h 11927052"/>
              <a:gd name="connsiteX1" fmla="*/ 3141733 w 6346816"/>
              <a:gd name="connsiteY1" fmla="*/ 124864 h 11927052"/>
              <a:gd name="connsiteX2" fmla="*/ 4844027 w 6346816"/>
              <a:gd name="connsiteY2" fmla="*/ 2168895 h 11927052"/>
              <a:gd name="connsiteX3" fmla="*/ 6332281 w 6346816"/>
              <a:gd name="connsiteY3" fmla="*/ 4773903 h 11927052"/>
              <a:gd name="connsiteX4" fmla="*/ 5929616 w 6346816"/>
              <a:gd name="connsiteY4" fmla="*/ 5849430 h 11927052"/>
              <a:gd name="connsiteX5" fmla="*/ 0 w 6346816"/>
              <a:gd name="connsiteY5" fmla="*/ 11927052 h 1192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46816" h="11927052">
                <a:moveTo>
                  <a:pt x="3113992" y="0"/>
                </a:moveTo>
                <a:lnTo>
                  <a:pt x="3141733" y="124864"/>
                </a:lnTo>
                <a:cubicBezTo>
                  <a:pt x="3381085" y="1005885"/>
                  <a:pt x="4157298" y="1626722"/>
                  <a:pt x="4844027" y="2168895"/>
                </a:cubicBezTo>
                <a:cubicBezTo>
                  <a:pt x="5628869" y="2788521"/>
                  <a:pt x="6467983" y="3684905"/>
                  <a:pt x="6332281" y="4773903"/>
                </a:cubicBezTo>
                <a:cubicBezTo>
                  <a:pt x="6283543" y="5163024"/>
                  <a:pt x="6111293" y="5514894"/>
                  <a:pt x="5929616" y="5849430"/>
                </a:cubicBezTo>
                <a:cubicBezTo>
                  <a:pt x="5388293" y="6846699"/>
                  <a:pt x="2106424" y="11124922"/>
                  <a:pt x="0" y="11927052"/>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9" name="Freeform: Shape 18">
            <a:extLst>
              <a:ext uri="{FF2B5EF4-FFF2-40B4-BE49-F238E27FC236}">
                <a16:creationId xmlns:a16="http://schemas.microsoft.com/office/drawing/2014/main" id="{444D3A10-EBC4-4C40-B103-797C8398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89544" y="3798447"/>
            <a:ext cx="1269992" cy="4849095"/>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prstClr val="white"/>
              </a:solidFill>
              <a:latin typeface="Avenir Next LT Pro" panose="020B0504020202020204" pitchFamily="34" charset="0"/>
            </a:endParaRPr>
          </a:p>
        </p:txBody>
      </p:sp>
      <p:sp>
        <p:nvSpPr>
          <p:cNvPr id="21" name="Freeform: Shape 20">
            <a:extLst>
              <a:ext uri="{FF2B5EF4-FFF2-40B4-BE49-F238E27FC236}">
                <a16:creationId xmlns:a16="http://schemas.microsoft.com/office/drawing/2014/main" id="{532D9B79-0E05-4058-92C0-8FE5C684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031998" y="3555992"/>
            <a:ext cx="1269994" cy="5334005"/>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Tree>
    <p:extLst>
      <p:ext uri="{BB962C8B-B14F-4D97-AF65-F5344CB8AC3E}">
        <p14:creationId xmlns:p14="http://schemas.microsoft.com/office/powerpoint/2010/main" val="48001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4" name="Title 1">
            <a:extLst>
              <a:ext uri="{FF2B5EF4-FFF2-40B4-BE49-F238E27FC236}">
                <a16:creationId xmlns:a16="http://schemas.microsoft.com/office/drawing/2014/main" id="{18122AC8-D727-B610-B5D0-FD7A6791F00C}"/>
              </a:ext>
            </a:extLst>
          </p:cNvPr>
          <p:cNvSpPr txBox="1">
            <a:spLocks/>
          </p:cNvSpPr>
          <p:nvPr/>
        </p:nvSpPr>
        <p:spPr>
          <a:xfrm>
            <a:off x="6639197" y="-220762"/>
            <a:ext cx="6106732" cy="2275268"/>
          </a:xfrm>
          <a:prstGeom prst="rect">
            <a:avLst/>
          </a:prstGeom>
        </p:spPr>
        <p:txBody>
          <a:bodyPr vert="horz" lIns="91440" tIns="45720" rIns="91440" bIns="45720" rtlCol="0" anchor="ctr">
            <a:normAutofit/>
            <a:scene3d>
              <a:camera prst="orthographicFront"/>
              <a:lightRig rig="threePt" dir="t"/>
            </a:scene3d>
            <a:sp3d>
              <a:bevelT w="12065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he-IL" sz="5400" dirty="0">
                <a:solidFill>
                  <a:srgbClr val="C2F7FA"/>
                </a:solidFill>
                <a:effectLst>
                  <a:glow rad="927100">
                    <a:srgbClr val="7030A0">
                      <a:alpha val="44000"/>
                    </a:srgbClr>
                  </a:glow>
                  <a:outerShdw dist="2540000" dir="21540000" sx="200000" sy="200000" algn="tl" rotWithShape="0">
                    <a:schemeClr val="accent2">
                      <a:lumMod val="60000"/>
                      <a:lumOff val="40000"/>
                      <a:alpha val="0"/>
                    </a:schemeClr>
                  </a:outerShdw>
                </a:effectLst>
              </a:rPr>
              <a:t>נושא הפרויקט </a:t>
            </a:r>
          </a:p>
        </p:txBody>
      </p:sp>
      <p:graphicFrame>
        <p:nvGraphicFramePr>
          <p:cNvPr id="10" name="Content Placeholder 2">
            <a:extLst>
              <a:ext uri="{FF2B5EF4-FFF2-40B4-BE49-F238E27FC236}">
                <a16:creationId xmlns:a16="http://schemas.microsoft.com/office/drawing/2014/main" id="{B411ABD1-8BBA-125D-B0C4-D8DAC06CBE6C}"/>
              </a:ext>
            </a:extLst>
          </p:cNvPr>
          <p:cNvGraphicFramePr>
            <a:graphicFrameLocks noGrp="1"/>
          </p:cNvGraphicFramePr>
          <p:nvPr>
            <p:ph idx="1"/>
            <p:extLst>
              <p:ext uri="{D42A27DB-BD31-4B8C-83A1-F6EECF244321}">
                <p14:modId xmlns:p14="http://schemas.microsoft.com/office/powerpoint/2010/main" val="784987958"/>
              </p:ext>
            </p:extLst>
          </p:nvPr>
        </p:nvGraphicFramePr>
        <p:xfrm>
          <a:off x="6095999" y="1770928"/>
          <a:ext cx="5802775" cy="4325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2">
            <a:extLst>
              <a:ext uri="{FF2B5EF4-FFF2-40B4-BE49-F238E27FC236}">
                <a16:creationId xmlns:a16="http://schemas.microsoft.com/office/drawing/2014/main" id="{B2A54CA8-EE63-5867-0335-B78EA52D0A0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5999" y="2305492"/>
            <a:ext cx="786768" cy="284225"/>
          </a:xfrm>
          <a:prstGeom prst="rect">
            <a:avLst/>
          </a:prstGeom>
          <a:noFill/>
          <a:effectLst>
            <a:outerShdw blurRad="50800" dist="50800" dir="5400000" sx="30000" sy="30000" algn="ctr" rotWithShape="0">
              <a:schemeClr val="tx1">
                <a:alpha val="43000"/>
              </a:schemeClr>
            </a:outerShdw>
          </a:effectLst>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B4AE4E6-B01B-0A93-E2ED-BA9E828DEC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7277" y="2275268"/>
            <a:ext cx="596723" cy="3446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9F15037-3168-25C9-5411-4C6D57409447}"/>
              </a:ext>
            </a:extLst>
          </p:cNvPr>
          <p:cNvPicPr>
            <a:picLocks noChangeAspect="1"/>
          </p:cNvPicPr>
          <p:nvPr/>
        </p:nvPicPr>
        <p:blipFill rotWithShape="1">
          <a:blip r:embed="rId9">
            <a:extLst>
              <a:ext uri="{28A0092B-C50C-407E-A947-70E740481C1C}">
                <a14:useLocalDpi xmlns:a14="http://schemas.microsoft.com/office/drawing/2010/main" val="0"/>
              </a:ext>
            </a:extLst>
          </a:blip>
          <a:srcRect l="28129" r="28129"/>
          <a:stretch/>
        </p:blipFill>
        <p:spPr>
          <a:xfrm>
            <a:off x="-4898" y="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Tree>
    <p:extLst>
      <p:ext uri="{BB962C8B-B14F-4D97-AF65-F5344CB8AC3E}">
        <p14:creationId xmlns:p14="http://schemas.microsoft.com/office/powerpoint/2010/main" val="308234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anim calcmode="lin" valueType="num">
                                      <p:cBhvr>
                                        <p:cTn id="8" dur="1500" fill="hold"/>
                                        <p:tgtEl>
                                          <p:spTgt spid="10"/>
                                        </p:tgtEl>
                                        <p:attrNameLst>
                                          <p:attrName>ppt_x</p:attrName>
                                        </p:attrNameLst>
                                      </p:cBhvr>
                                      <p:tavLst>
                                        <p:tav tm="0">
                                          <p:val>
                                            <p:strVal val="#ppt_x"/>
                                          </p:val>
                                        </p:tav>
                                        <p:tav tm="100000">
                                          <p:val>
                                            <p:strVal val="#ppt_x"/>
                                          </p:val>
                                        </p:tav>
                                      </p:tavLst>
                                    </p:anim>
                                    <p:anim calcmode="lin" valueType="num">
                                      <p:cBhvr>
                                        <p:cTn id="9" dur="1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500"/>
                                        <p:tgtEl>
                                          <p:spTgt spid="12"/>
                                        </p:tgtEl>
                                      </p:cBhvr>
                                    </p:animEffect>
                                    <p:anim calcmode="lin" valueType="num">
                                      <p:cBhvr>
                                        <p:cTn id="13" dur="1500" fill="hold"/>
                                        <p:tgtEl>
                                          <p:spTgt spid="12"/>
                                        </p:tgtEl>
                                        <p:attrNameLst>
                                          <p:attrName>ppt_x</p:attrName>
                                        </p:attrNameLst>
                                      </p:cBhvr>
                                      <p:tavLst>
                                        <p:tav tm="0">
                                          <p:val>
                                            <p:strVal val="#ppt_x"/>
                                          </p:val>
                                        </p:tav>
                                        <p:tav tm="100000">
                                          <p:val>
                                            <p:strVal val="#ppt_x"/>
                                          </p:val>
                                        </p:tav>
                                      </p:tavLst>
                                    </p:anim>
                                    <p:anim calcmode="lin" valueType="num">
                                      <p:cBhvr>
                                        <p:cTn id="14" dur="15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500"/>
                                        <p:tgtEl>
                                          <p:spTgt spid="3074"/>
                                        </p:tgtEl>
                                      </p:cBhvr>
                                    </p:animEffect>
                                    <p:anim calcmode="lin" valueType="num">
                                      <p:cBhvr>
                                        <p:cTn id="18" dur="1500" fill="hold"/>
                                        <p:tgtEl>
                                          <p:spTgt spid="3074"/>
                                        </p:tgtEl>
                                        <p:attrNameLst>
                                          <p:attrName>ppt_x</p:attrName>
                                        </p:attrNameLst>
                                      </p:cBhvr>
                                      <p:tavLst>
                                        <p:tav tm="0">
                                          <p:val>
                                            <p:strVal val="#ppt_x"/>
                                          </p:val>
                                        </p:tav>
                                        <p:tav tm="100000">
                                          <p:val>
                                            <p:strVal val="#ppt_x"/>
                                          </p:val>
                                        </p:tav>
                                      </p:tavLst>
                                    </p:anim>
                                    <p:anim calcmode="lin" valueType="num">
                                      <p:cBhvr>
                                        <p:cTn id="19" dur="15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 hand holding a puzzle piece&#10;&#10;Description automatically generated with medium confidence">
            <a:extLst>
              <a:ext uri="{FF2B5EF4-FFF2-40B4-BE49-F238E27FC236}">
                <a16:creationId xmlns:a16="http://schemas.microsoft.com/office/drawing/2014/main" id="{330BDC2C-B212-957F-D5BD-F747973798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159" r="40154"/>
          <a:stretch/>
        </p:blipFill>
        <p:spPr bwMode="auto">
          <a:xfrm>
            <a:off x="2" y="10"/>
            <a:ext cx="2104481" cy="6857991"/>
          </a:xfrm>
          <a:custGeom>
            <a:avLst/>
            <a:gdLst/>
            <a:ahLst/>
            <a:cxnLst/>
            <a:rect l="l" t="t" r="r" b="b"/>
            <a:pathLst>
              <a:path w="2104481" h="6858001">
                <a:moveTo>
                  <a:pt x="0" y="0"/>
                </a:moveTo>
                <a:lnTo>
                  <a:pt x="631371" y="0"/>
                </a:lnTo>
                <a:lnTo>
                  <a:pt x="631371" y="1"/>
                </a:lnTo>
                <a:lnTo>
                  <a:pt x="1598581" y="1"/>
                </a:lnTo>
                <a:lnTo>
                  <a:pt x="1619235" y="52985"/>
                </a:lnTo>
                <a:cubicBezTo>
                  <a:pt x="1719191" y="327523"/>
                  <a:pt x="1785841" y="600965"/>
                  <a:pt x="1828671" y="803891"/>
                </a:cubicBezTo>
                <a:cubicBezTo>
                  <a:pt x="1975926" y="1501514"/>
                  <a:pt x="2082236" y="2211392"/>
                  <a:pt x="2096129" y="2925121"/>
                </a:cubicBezTo>
                <a:cubicBezTo>
                  <a:pt x="2104795" y="3349260"/>
                  <a:pt x="2114079" y="3729535"/>
                  <a:pt x="2082790" y="4099808"/>
                </a:cubicBezTo>
                <a:cubicBezTo>
                  <a:pt x="2044815" y="4550167"/>
                  <a:pt x="1946656" y="4985759"/>
                  <a:pt x="1713648" y="5467759"/>
                </a:cubicBezTo>
                <a:cubicBezTo>
                  <a:pt x="1466438" y="5978960"/>
                  <a:pt x="1134085" y="6441253"/>
                  <a:pt x="742641" y="6851640"/>
                </a:cubicBezTo>
                <a:lnTo>
                  <a:pt x="736233" y="6858001"/>
                </a:lnTo>
                <a:lnTo>
                  <a:pt x="520179" y="6858001"/>
                </a:lnTo>
                <a:lnTo>
                  <a:pt x="520179" y="6858000"/>
                </a:lnTo>
                <a:lnTo>
                  <a:pt x="0" y="6858000"/>
                </a:lnTo>
                <a:close/>
              </a:path>
            </a:pathLst>
          </a:custGeom>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82597FEE-E791-159A-BC34-C93784D0D8A9}"/>
              </a:ext>
            </a:extLst>
          </p:cNvPr>
          <p:cNvSpPr txBox="1">
            <a:spLocks/>
          </p:cNvSpPr>
          <p:nvPr/>
        </p:nvSpPr>
        <p:spPr>
          <a:xfrm>
            <a:off x="4807973" y="731742"/>
            <a:ext cx="4572000" cy="1205780"/>
          </a:xfrm>
          <a:prstGeom prst="rect">
            <a:avLst/>
          </a:prstGeom>
        </p:spPr>
        <p:txBody>
          <a:bodyPr vert="horz" lIns="91440" tIns="45720" rIns="91440" bIns="45720" rtlCol="0" anchor="t">
            <a:normAutofit/>
            <a:scene3d>
              <a:camera prst="orthographicFront"/>
              <a:lightRig rig="threePt" dir="t"/>
            </a:scene3d>
            <a:sp3d>
              <a:bevelT w="12065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effectLst>
                  <a:glow rad="927100">
                    <a:srgbClr val="7030A0">
                      <a:alpha val="44000"/>
                    </a:srgbClr>
                  </a:glow>
                  <a:outerShdw dist="2540000" dir="21540000" sx="200000" sy="200000" algn="tl" rotWithShape="0">
                    <a:schemeClr val="accent2">
                      <a:lumMod val="60000"/>
                      <a:lumOff val="40000"/>
                      <a:alpha val="0"/>
                    </a:schemeClr>
                  </a:outerShdw>
                </a:effectLst>
              </a:rPr>
              <a:t>מטרת הפרויקט </a:t>
            </a:r>
          </a:p>
        </p:txBody>
      </p:sp>
      <p:graphicFrame>
        <p:nvGraphicFramePr>
          <p:cNvPr id="2068" name="Content Placeholder 2">
            <a:extLst>
              <a:ext uri="{FF2B5EF4-FFF2-40B4-BE49-F238E27FC236}">
                <a16:creationId xmlns:a16="http://schemas.microsoft.com/office/drawing/2014/main" id="{7E8973E0-E255-8E37-41B8-E150DA0A1BE2}"/>
              </a:ext>
            </a:extLst>
          </p:cNvPr>
          <p:cNvGraphicFramePr>
            <a:graphicFrameLocks noGrp="1"/>
          </p:cNvGraphicFramePr>
          <p:nvPr>
            <p:ph idx="1"/>
            <p:extLst>
              <p:ext uri="{D42A27DB-BD31-4B8C-83A1-F6EECF244321}">
                <p14:modId xmlns:p14="http://schemas.microsoft.com/office/powerpoint/2010/main" val="1023159454"/>
              </p:ext>
            </p:extLst>
          </p:nvPr>
        </p:nvGraphicFramePr>
        <p:xfrm>
          <a:off x="2801161" y="2477730"/>
          <a:ext cx="4404852" cy="38229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descr="A picture containing font, graphics, logo, graphic design&#10;&#10;Description automatically generated">
            <a:extLst>
              <a:ext uri="{FF2B5EF4-FFF2-40B4-BE49-F238E27FC236}">
                <a16:creationId xmlns:a16="http://schemas.microsoft.com/office/drawing/2014/main" id="{F5FFFDF8-3EAC-4EFD-F568-3E55488FB1F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443681" y="1225376"/>
            <a:ext cx="2760125" cy="1205780"/>
          </a:xfrm>
          <a:prstGeom prst="rect">
            <a:avLst/>
          </a:prstGeom>
        </p:spPr>
      </p:pic>
      <p:pic>
        <p:nvPicPr>
          <p:cNvPr id="3" name="Picture 2">
            <a:extLst>
              <a:ext uri="{FF2B5EF4-FFF2-40B4-BE49-F238E27FC236}">
                <a16:creationId xmlns:a16="http://schemas.microsoft.com/office/drawing/2014/main" id="{93761BD7-5361-1F45-F5C9-AFFBCFE06703}"/>
              </a:ext>
            </a:extLst>
          </p:cNvPr>
          <p:cNvPicPr>
            <a:picLocks noChangeAspect="1"/>
          </p:cNvPicPr>
          <p:nvPr/>
        </p:nvPicPr>
        <p:blipFill>
          <a:blip r:embed="rId10"/>
          <a:stretch>
            <a:fillRect/>
          </a:stretch>
        </p:blipFill>
        <p:spPr>
          <a:xfrm>
            <a:off x="8543167" y="2355908"/>
            <a:ext cx="2561157" cy="1827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54729D9D-3833-1F8B-8E6A-0E52823B86C2}"/>
              </a:ext>
            </a:extLst>
          </p:cNvPr>
          <p:cNvPicPr>
            <a:picLocks noChangeAspect="1"/>
          </p:cNvPicPr>
          <p:nvPr/>
        </p:nvPicPr>
        <p:blipFill>
          <a:blip r:embed="rId11"/>
          <a:stretch>
            <a:fillRect/>
          </a:stretch>
        </p:blipFill>
        <p:spPr>
          <a:xfrm>
            <a:off x="7763793" y="4711286"/>
            <a:ext cx="4119903" cy="1748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44107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1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9">
            <a:extLst>
              <a:ext uri="{FF2B5EF4-FFF2-40B4-BE49-F238E27FC236}">
                <a16:creationId xmlns:a16="http://schemas.microsoft.com/office/drawing/2014/main" id="{A044A62A-90F2-4512-B914-C85365792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10004" y="0"/>
            <a:ext cx="8381997" cy="6858000"/>
          </a:xfrm>
          <a:custGeom>
            <a:avLst/>
            <a:gdLst>
              <a:gd name="connsiteX0" fmla="*/ 5279869 w 8381997"/>
              <a:gd name="connsiteY0" fmla="*/ 0 h 6858000"/>
              <a:gd name="connsiteX1" fmla="*/ 0 w 8381997"/>
              <a:gd name="connsiteY1" fmla="*/ 0 h 6858000"/>
              <a:gd name="connsiteX2" fmla="*/ 0 w 8381997"/>
              <a:gd name="connsiteY2" fmla="*/ 6858000 h 6858000"/>
              <a:gd name="connsiteX3" fmla="*/ 6152194 w 8381997"/>
              <a:gd name="connsiteY3" fmla="*/ 6858000 h 6858000"/>
              <a:gd name="connsiteX4" fmla="*/ 6293621 w 8381997"/>
              <a:gd name="connsiteY4" fmla="*/ 6810834 h 6858000"/>
              <a:gd name="connsiteX5" fmla="*/ 7066295 w 8381997"/>
              <a:gd name="connsiteY5" fmla="*/ 6484032 h 6858000"/>
              <a:gd name="connsiteX6" fmla="*/ 8053802 w 8381997"/>
              <a:gd name="connsiteY6" fmla="*/ 3305682 h 6858000"/>
              <a:gd name="connsiteX7" fmla="*/ 5378348 w 8381997"/>
              <a:gd name="connsiteY7" fmla="*/ 4122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81997" h="6858000">
                <a:moveTo>
                  <a:pt x="5279869" y="0"/>
                </a:moveTo>
                <a:lnTo>
                  <a:pt x="0" y="0"/>
                </a:lnTo>
                <a:lnTo>
                  <a:pt x="0" y="6858000"/>
                </a:lnTo>
                <a:lnTo>
                  <a:pt x="6152194" y="6858000"/>
                </a:lnTo>
                <a:lnTo>
                  <a:pt x="6293621" y="6810834"/>
                </a:lnTo>
                <a:cubicBezTo>
                  <a:pt x="6564267" y="6715365"/>
                  <a:pt x="6823237" y="6607613"/>
                  <a:pt x="7066295" y="6484032"/>
                </a:cubicBezTo>
                <a:cubicBezTo>
                  <a:pt x="8799749" y="5602878"/>
                  <a:pt x="8460509" y="4509127"/>
                  <a:pt x="8053802" y="3305682"/>
                </a:cubicBezTo>
                <a:cubicBezTo>
                  <a:pt x="7598029" y="1957732"/>
                  <a:pt x="7002925" y="759665"/>
                  <a:pt x="5378348" y="41226"/>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21">
            <a:extLst>
              <a:ext uri="{FF2B5EF4-FFF2-40B4-BE49-F238E27FC236}">
                <a16:creationId xmlns:a16="http://schemas.microsoft.com/office/drawing/2014/main" id="{1FD00E6D-9A34-4676-AD40-27FF958A5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29073" y="-37238"/>
            <a:ext cx="2953683" cy="690695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 name="connsiteX0" fmla="*/ 0 w 2130652"/>
              <a:gd name="connsiteY0" fmla="*/ 0 h 6858000"/>
              <a:gd name="connsiteX1" fmla="*/ 3379 w 2130652"/>
              <a:gd name="connsiteY1" fmla="*/ 2021 h 6858000"/>
              <a:gd name="connsiteX2" fmla="*/ 1377334 w 2130652"/>
              <a:gd name="connsiteY2" fmla="*/ 1096120 h 6858000"/>
              <a:gd name="connsiteX3" fmla="*/ 2097043 w 2130652"/>
              <a:gd name="connsiteY3" fmla="*/ 4379386 h 6858000"/>
              <a:gd name="connsiteX4" fmla="*/ 1433930 w 2130652"/>
              <a:gd name="connsiteY4" fmla="*/ 6852362 h 6858000"/>
              <a:gd name="connsiteX5" fmla="*/ 1431659 w 2130652"/>
              <a:gd name="connsiteY5" fmla="*/ 6858000 h 6858000"/>
              <a:gd name="connsiteX0" fmla="*/ 0 w 2150238"/>
              <a:gd name="connsiteY0" fmla="*/ 0 h 6858000"/>
              <a:gd name="connsiteX1" fmla="*/ 3379 w 2150238"/>
              <a:gd name="connsiteY1" fmla="*/ 2021 h 6858000"/>
              <a:gd name="connsiteX2" fmla="*/ 1377334 w 2150238"/>
              <a:gd name="connsiteY2" fmla="*/ 1096120 h 6858000"/>
              <a:gd name="connsiteX3" fmla="*/ 2097043 w 2150238"/>
              <a:gd name="connsiteY3" fmla="*/ 4379386 h 6858000"/>
              <a:gd name="connsiteX4" fmla="*/ 1433930 w 2150238"/>
              <a:gd name="connsiteY4" fmla="*/ 6852362 h 6858000"/>
              <a:gd name="connsiteX5" fmla="*/ 1431659 w 2150238"/>
              <a:gd name="connsiteY5" fmla="*/ 6858000 h 6858000"/>
              <a:gd name="connsiteX0" fmla="*/ 0 w 2150238"/>
              <a:gd name="connsiteY0" fmla="*/ 0 h 6858000"/>
              <a:gd name="connsiteX1" fmla="*/ 1377334 w 2150238"/>
              <a:gd name="connsiteY1" fmla="*/ 1096120 h 6858000"/>
              <a:gd name="connsiteX2" fmla="*/ 2097043 w 2150238"/>
              <a:gd name="connsiteY2" fmla="*/ 4379386 h 6858000"/>
              <a:gd name="connsiteX3" fmla="*/ 1433930 w 2150238"/>
              <a:gd name="connsiteY3" fmla="*/ 6852362 h 6858000"/>
              <a:gd name="connsiteX4" fmla="*/ 1431659 w 2150238"/>
              <a:gd name="connsiteY4" fmla="*/ 6858000 h 6858000"/>
              <a:gd name="connsiteX0" fmla="*/ 0 w 772904"/>
              <a:gd name="connsiteY0" fmla="*/ 0 h 5761880"/>
              <a:gd name="connsiteX1" fmla="*/ 719709 w 772904"/>
              <a:gd name="connsiteY1" fmla="*/ 3283266 h 5761880"/>
              <a:gd name="connsiteX2" fmla="*/ 56596 w 772904"/>
              <a:gd name="connsiteY2" fmla="*/ 5756242 h 5761880"/>
              <a:gd name="connsiteX3" fmla="*/ 54325 w 772904"/>
              <a:gd name="connsiteY3" fmla="*/ 5761880 h 5761880"/>
              <a:gd name="connsiteX0" fmla="*/ 0 w 772904"/>
              <a:gd name="connsiteY0" fmla="*/ 0 h 5756242"/>
              <a:gd name="connsiteX1" fmla="*/ 719709 w 772904"/>
              <a:gd name="connsiteY1" fmla="*/ 3283266 h 5756242"/>
              <a:gd name="connsiteX2" fmla="*/ 56596 w 772904"/>
              <a:gd name="connsiteY2" fmla="*/ 5756242 h 5756242"/>
              <a:gd name="connsiteX3" fmla="*/ 238766 w 772904"/>
              <a:gd name="connsiteY3" fmla="*/ 5227362 h 5756242"/>
              <a:gd name="connsiteX0" fmla="*/ 0 w 772904"/>
              <a:gd name="connsiteY0" fmla="*/ 0 h 5756242"/>
              <a:gd name="connsiteX1" fmla="*/ 719709 w 772904"/>
              <a:gd name="connsiteY1" fmla="*/ 3283266 h 5756242"/>
              <a:gd name="connsiteX2" fmla="*/ 56596 w 772904"/>
              <a:gd name="connsiteY2" fmla="*/ 5756242 h 5756242"/>
              <a:gd name="connsiteX3" fmla="*/ 241259 w 772904"/>
              <a:gd name="connsiteY3" fmla="*/ 5307906 h 5756242"/>
              <a:gd name="connsiteX0" fmla="*/ 0 w 772904"/>
              <a:gd name="connsiteY0" fmla="*/ 0 h 6303721"/>
              <a:gd name="connsiteX1" fmla="*/ 719709 w 772904"/>
              <a:gd name="connsiteY1" fmla="*/ 3283266 h 6303721"/>
              <a:gd name="connsiteX2" fmla="*/ 56596 w 772904"/>
              <a:gd name="connsiteY2" fmla="*/ 5756242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265657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309590 h 6303721"/>
              <a:gd name="connsiteX3" fmla="*/ 316033 w 772904"/>
              <a:gd name="connsiteY3" fmla="*/ 6303721 h 6303721"/>
              <a:gd name="connsiteX0" fmla="*/ 0 w 772904"/>
              <a:gd name="connsiteY0" fmla="*/ 0 h 6303721"/>
              <a:gd name="connsiteX1" fmla="*/ 719709 w 772904"/>
              <a:gd name="connsiteY1" fmla="*/ 3283266 h 6303721"/>
              <a:gd name="connsiteX2" fmla="*/ 226083 w 772904"/>
              <a:gd name="connsiteY2" fmla="*/ 5309590 h 6303721"/>
              <a:gd name="connsiteX3" fmla="*/ 321018 w 772904"/>
              <a:gd name="connsiteY3" fmla="*/ 6303721 h 6303721"/>
              <a:gd name="connsiteX0" fmla="*/ 0 w 772904"/>
              <a:gd name="connsiteY0" fmla="*/ 0 h 5309590"/>
              <a:gd name="connsiteX1" fmla="*/ 719709 w 772904"/>
              <a:gd name="connsiteY1" fmla="*/ 3283266 h 5309590"/>
              <a:gd name="connsiteX2" fmla="*/ 226083 w 772904"/>
              <a:gd name="connsiteY2" fmla="*/ 5309590 h 5309590"/>
            </a:gdLst>
            <a:ahLst/>
            <a:cxnLst>
              <a:cxn ang="0">
                <a:pos x="connsiteX0" y="connsiteY0"/>
              </a:cxn>
              <a:cxn ang="0">
                <a:pos x="connsiteX1" y="connsiteY1"/>
              </a:cxn>
              <a:cxn ang="0">
                <a:pos x="connsiteX2" y="connsiteY2"/>
              </a:cxn>
            </a:cxnLst>
            <a:rect l="l" t="t" r="r" b="b"/>
            <a:pathLst>
              <a:path w="772904" h="5309590">
                <a:moveTo>
                  <a:pt x="0" y="0"/>
                </a:moveTo>
                <a:cubicBezTo>
                  <a:pt x="748253" y="904554"/>
                  <a:pt x="862505" y="2299632"/>
                  <a:pt x="719709" y="3283266"/>
                </a:cubicBezTo>
                <a:cubicBezTo>
                  <a:pt x="654961" y="3728238"/>
                  <a:pt x="604659" y="4326596"/>
                  <a:pt x="226083" y="530959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4" name="Picture 4" descr="A picture containing text, yellow&#10;&#10;Description automatically generated">
            <a:extLst>
              <a:ext uri="{FF2B5EF4-FFF2-40B4-BE49-F238E27FC236}">
                <a16:creationId xmlns:a16="http://schemas.microsoft.com/office/drawing/2014/main" id="{70697024-8672-F95F-82DB-8C148D7CD11B}"/>
              </a:ext>
            </a:extLst>
          </p:cNvPr>
          <p:cNvPicPr>
            <a:picLocks noGrp="1" noChangeAspect="1"/>
          </p:cNvPicPr>
          <p:nvPr>
            <p:ph idx="1"/>
          </p:nvPr>
        </p:nvPicPr>
        <p:blipFill>
          <a:blip r:embed="rId2"/>
          <a:stretch>
            <a:fillRect/>
          </a:stretch>
        </p:blipFill>
        <p:spPr>
          <a:xfrm>
            <a:off x="8311847" y="2571134"/>
            <a:ext cx="1260938" cy="1260937"/>
          </a:xfrm>
        </p:spPr>
      </p:pic>
      <p:pic>
        <p:nvPicPr>
          <p:cNvPr id="7" name="Picture 7" descr="A picture containing text&#10;&#10;Description automatically generated">
            <a:extLst>
              <a:ext uri="{FF2B5EF4-FFF2-40B4-BE49-F238E27FC236}">
                <a16:creationId xmlns:a16="http://schemas.microsoft.com/office/drawing/2014/main" id="{5126CAEB-02EF-B1B3-35DC-44BECF1985C3}"/>
              </a:ext>
            </a:extLst>
          </p:cNvPr>
          <p:cNvPicPr>
            <a:picLocks noChangeAspect="1"/>
          </p:cNvPicPr>
          <p:nvPr/>
        </p:nvPicPr>
        <p:blipFill>
          <a:blip r:embed="rId3"/>
          <a:stretch>
            <a:fillRect/>
          </a:stretch>
        </p:blipFill>
        <p:spPr>
          <a:xfrm>
            <a:off x="4514646" y="2456871"/>
            <a:ext cx="2217303" cy="1156492"/>
          </a:xfrm>
          <a:prstGeom prst="rect">
            <a:avLst/>
          </a:prstGeom>
        </p:spPr>
      </p:pic>
      <p:pic>
        <p:nvPicPr>
          <p:cNvPr id="8" name="Picture 8" descr="A picture containing text, book, several&#10;&#10;Description automatically generated">
            <a:extLst>
              <a:ext uri="{FF2B5EF4-FFF2-40B4-BE49-F238E27FC236}">
                <a16:creationId xmlns:a16="http://schemas.microsoft.com/office/drawing/2014/main" id="{769A6F09-7603-F2DD-C362-64F6ADFFF6BC}"/>
              </a:ext>
            </a:extLst>
          </p:cNvPr>
          <p:cNvPicPr>
            <a:picLocks noChangeAspect="1"/>
          </p:cNvPicPr>
          <p:nvPr/>
        </p:nvPicPr>
        <p:blipFill>
          <a:blip r:embed="rId4"/>
          <a:stretch>
            <a:fillRect/>
          </a:stretch>
        </p:blipFill>
        <p:spPr>
          <a:xfrm>
            <a:off x="6865114" y="2571552"/>
            <a:ext cx="1397949" cy="1397949"/>
          </a:xfrm>
          <a:prstGeom prst="rect">
            <a:avLst/>
          </a:prstGeom>
        </p:spPr>
      </p:pic>
      <p:pic>
        <p:nvPicPr>
          <p:cNvPr id="9" name="Picture 9" descr="Shape&#10;&#10;Description automatically generated">
            <a:extLst>
              <a:ext uri="{FF2B5EF4-FFF2-40B4-BE49-F238E27FC236}">
                <a16:creationId xmlns:a16="http://schemas.microsoft.com/office/drawing/2014/main" id="{5B0ED118-3A60-FBAA-6374-254ACF45E984}"/>
              </a:ext>
            </a:extLst>
          </p:cNvPr>
          <p:cNvPicPr>
            <a:picLocks noChangeAspect="1"/>
          </p:cNvPicPr>
          <p:nvPr/>
        </p:nvPicPr>
        <p:blipFill>
          <a:blip r:embed="rId5"/>
          <a:stretch>
            <a:fillRect/>
          </a:stretch>
        </p:blipFill>
        <p:spPr>
          <a:xfrm>
            <a:off x="9851971" y="2230280"/>
            <a:ext cx="2028852" cy="1507300"/>
          </a:xfrm>
          <a:prstGeom prst="rect">
            <a:avLst/>
          </a:prstGeom>
        </p:spPr>
      </p:pic>
      <p:sp>
        <p:nvSpPr>
          <p:cNvPr id="10" name="TextBox 9">
            <a:extLst>
              <a:ext uri="{FF2B5EF4-FFF2-40B4-BE49-F238E27FC236}">
                <a16:creationId xmlns:a16="http://schemas.microsoft.com/office/drawing/2014/main" id="{23F76F3B-2E09-EF5E-F045-FD400FA240EA}"/>
              </a:ext>
            </a:extLst>
          </p:cNvPr>
          <p:cNvSpPr txBox="1"/>
          <p:nvPr/>
        </p:nvSpPr>
        <p:spPr>
          <a:xfrm>
            <a:off x="8253141" y="3982211"/>
            <a:ext cx="15782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spcAft>
                <a:spcPts val="600"/>
              </a:spcAft>
            </a:pPr>
            <a:r>
              <a:rPr lang="en-US" sz="2000" kern="1200">
                <a:latin typeface="+mn-lt"/>
                <a:ea typeface="+mn-ea"/>
                <a:cs typeface="+mn-cs"/>
              </a:rPr>
              <a:t>Temple run​</a:t>
            </a:r>
            <a:endParaRPr lang="en-US" sz="2000"/>
          </a:p>
        </p:txBody>
      </p:sp>
      <p:sp>
        <p:nvSpPr>
          <p:cNvPr id="11" name="TextBox 10">
            <a:extLst>
              <a:ext uri="{FF2B5EF4-FFF2-40B4-BE49-F238E27FC236}">
                <a16:creationId xmlns:a16="http://schemas.microsoft.com/office/drawing/2014/main" id="{FCE9A5FB-0D3E-DDC1-A8E2-B7DE610FF1FA}"/>
              </a:ext>
            </a:extLst>
          </p:cNvPr>
          <p:cNvSpPr txBox="1"/>
          <p:nvPr/>
        </p:nvSpPr>
        <p:spPr>
          <a:xfrm>
            <a:off x="9851794" y="3905080"/>
            <a:ext cx="17093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spcAft>
                <a:spcPts val="600"/>
              </a:spcAft>
            </a:pPr>
            <a:r>
              <a:rPr lang="en-US" sz="2000" err="1"/>
              <a:t>Pokimon</a:t>
            </a:r>
            <a:r>
              <a:rPr lang="en-US" sz="2000"/>
              <a:t> go​</a:t>
            </a:r>
          </a:p>
        </p:txBody>
      </p:sp>
      <p:sp>
        <p:nvSpPr>
          <p:cNvPr id="12" name="TextBox 11">
            <a:extLst>
              <a:ext uri="{FF2B5EF4-FFF2-40B4-BE49-F238E27FC236}">
                <a16:creationId xmlns:a16="http://schemas.microsoft.com/office/drawing/2014/main" id="{6CB9709F-38F6-D9EE-FAF2-CC0940451101}"/>
              </a:ext>
            </a:extLst>
          </p:cNvPr>
          <p:cNvSpPr txBox="1"/>
          <p:nvPr/>
        </p:nvSpPr>
        <p:spPr>
          <a:xfrm>
            <a:off x="4982709" y="3614296"/>
            <a:ext cx="19878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spcAft>
                <a:spcPts val="600"/>
              </a:spcAft>
            </a:pPr>
            <a:r>
              <a:rPr lang="en-US" sz="2000" kern="1200">
                <a:latin typeface="+mn-lt"/>
                <a:ea typeface="+mn-ea"/>
                <a:cs typeface="+mn-cs"/>
              </a:rPr>
              <a:t>Rust​</a:t>
            </a:r>
            <a:endParaRPr lang="en-US" sz="2000"/>
          </a:p>
        </p:txBody>
      </p:sp>
      <p:sp>
        <p:nvSpPr>
          <p:cNvPr id="13" name="TextBox 12">
            <a:extLst>
              <a:ext uri="{FF2B5EF4-FFF2-40B4-BE49-F238E27FC236}">
                <a16:creationId xmlns:a16="http://schemas.microsoft.com/office/drawing/2014/main" id="{B46E421F-5BB2-45F9-1DF5-D30FE538AC2A}"/>
              </a:ext>
            </a:extLst>
          </p:cNvPr>
          <p:cNvSpPr txBox="1"/>
          <p:nvPr/>
        </p:nvSpPr>
        <p:spPr>
          <a:xfrm>
            <a:off x="5967251" y="4098652"/>
            <a:ext cx="21599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457200">
              <a:spcAft>
                <a:spcPts val="600"/>
              </a:spcAft>
            </a:pPr>
            <a:r>
              <a:rPr lang="en-US" sz="2000" kern="1200">
                <a:latin typeface="+mn-lt"/>
                <a:ea typeface="+mn-ea"/>
                <a:cs typeface="+mn-cs"/>
              </a:rPr>
              <a:t>Pillars of eternity​</a:t>
            </a:r>
            <a:endParaRPr lang="en-US" sz="2000"/>
          </a:p>
        </p:txBody>
      </p:sp>
      <p:sp>
        <p:nvSpPr>
          <p:cNvPr id="14" name="Title 1">
            <a:extLst>
              <a:ext uri="{FF2B5EF4-FFF2-40B4-BE49-F238E27FC236}">
                <a16:creationId xmlns:a16="http://schemas.microsoft.com/office/drawing/2014/main" id="{8F885060-D88B-F0B9-99CC-F5438B98E531}"/>
              </a:ext>
            </a:extLst>
          </p:cNvPr>
          <p:cNvSpPr txBox="1">
            <a:spLocks/>
          </p:cNvSpPr>
          <p:nvPr/>
        </p:nvSpPr>
        <p:spPr>
          <a:xfrm>
            <a:off x="-129694" y="364171"/>
            <a:ext cx="4845983" cy="1524000"/>
          </a:xfrm>
          <a:prstGeom prst="rect">
            <a:avLst/>
          </a:prstGeom>
        </p:spPr>
        <p:txBody>
          <a:bodyPr vert="horz" lIns="91440" tIns="45720" rIns="91440" bIns="45720" rtlCol="0" anchor="ctr">
            <a:normAutofit/>
            <a:scene3d>
              <a:camera prst="orthographicFront"/>
              <a:lightRig rig="threePt" dir="t"/>
            </a:scene3d>
            <a:sp3d>
              <a:bevelT w="12065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spcAft>
                <a:spcPts val="600"/>
              </a:spcAft>
            </a:pPr>
            <a:r>
              <a:rPr lang="he-IL" sz="3200" dirty="0">
                <a:effectLst>
                  <a:glow rad="927100">
                    <a:srgbClr val="7030A0">
                      <a:alpha val="44000"/>
                    </a:srgbClr>
                  </a:glow>
                  <a:outerShdw dist="2540000" dir="21540000" sx="200000" sy="200000" algn="tl" rotWithShape="0">
                    <a:schemeClr val="accent2">
                      <a:lumMod val="60000"/>
                      <a:lumOff val="40000"/>
                      <a:alpha val="0"/>
                    </a:schemeClr>
                  </a:outerShdw>
                </a:effectLst>
              </a:rPr>
              <a:t>משחקים פופולריים שפותחו</a:t>
            </a:r>
            <a:r>
              <a:rPr lang="en-US" sz="3200" dirty="0">
                <a:effectLst>
                  <a:glow rad="927100">
                    <a:srgbClr val="7030A0">
                      <a:alpha val="44000"/>
                    </a:srgbClr>
                  </a:glow>
                  <a:outerShdw dist="2540000" dir="21540000" sx="200000" sy="200000" algn="tl" rotWithShape="0">
                    <a:schemeClr val="accent2">
                      <a:lumMod val="60000"/>
                      <a:lumOff val="40000"/>
                      <a:alpha val="0"/>
                    </a:schemeClr>
                  </a:outerShdw>
                </a:effectLst>
              </a:rPr>
              <a:t> </a:t>
            </a:r>
            <a:r>
              <a:rPr lang="he-IL" sz="3200" dirty="0">
                <a:effectLst>
                  <a:glow rad="927100">
                    <a:srgbClr val="7030A0">
                      <a:alpha val="44000"/>
                    </a:srgbClr>
                  </a:glow>
                  <a:outerShdw dist="2540000" dir="21540000" sx="200000" sy="200000" algn="tl" rotWithShape="0">
                    <a:schemeClr val="accent2">
                      <a:lumMod val="60000"/>
                      <a:lumOff val="40000"/>
                      <a:alpha val="0"/>
                    </a:schemeClr>
                  </a:outerShdw>
                </a:effectLst>
              </a:rPr>
              <a:t>ב</a:t>
            </a:r>
            <a:r>
              <a:rPr lang="en-US" sz="3200" dirty="0">
                <a:effectLst>
                  <a:glow rad="927100">
                    <a:srgbClr val="7030A0">
                      <a:alpha val="44000"/>
                    </a:srgbClr>
                  </a:glow>
                  <a:outerShdw dist="2540000" dir="21540000" sx="200000" sy="200000" algn="tl" rotWithShape="0">
                    <a:schemeClr val="accent2">
                      <a:lumMod val="60000"/>
                      <a:lumOff val="40000"/>
                      <a:alpha val="0"/>
                    </a:schemeClr>
                  </a:outerShdw>
                </a:effectLst>
              </a:rPr>
              <a:t>Unity </a:t>
            </a:r>
            <a:endParaRPr lang="he-IL" sz="3200" dirty="0">
              <a:effectLst>
                <a:glow rad="927100">
                  <a:srgbClr val="7030A0">
                    <a:alpha val="44000"/>
                  </a:srgbClr>
                </a:glow>
                <a:outerShdw dist="2540000" dir="21540000" sx="200000" sy="200000" algn="tl" rotWithShape="0">
                  <a:schemeClr val="accent2">
                    <a:lumMod val="60000"/>
                    <a:lumOff val="40000"/>
                    <a:alpha val="0"/>
                  </a:schemeClr>
                </a:outerShdw>
              </a:effectLst>
            </a:endParaRPr>
          </a:p>
        </p:txBody>
      </p:sp>
      <p:pic>
        <p:nvPicPr>
          <p:cNvPr id="2" name="Picture 1">
            <a:extLst>
              <a:ext uri="{FF2B5EF4-FFF2-40B4-BE49-F238E27FC236}">
                <a16:creationId xmlns:a16="http://schemas.microsoft.com/office/drawing/2014/main" id="{F1170437-9147-5748-5248-1EAA0FE6B324}"/>
              </a:ext>
            </a:extLst>
          </p:cNvPr>
          <p:cNvPicPr>
            <a:picLocks noChangeAspect="1"/>
          </p:cNvPicPr>
          <p:nvPr/>
        </p:nvPicPr>
        <p:blipFill>
          <a:blip r:embed="rId6"/>
          <a:stretch>
            <a:fillRect/>
          </a:stretch>
        </p:blipFill>
        <p:spPr>
          <a:xfrm>
            <a:off x="5754496" y="4511472"/>
            <a:ext cx="5325559" cy="2533543"/>
          </a:xfrm>
          <a:prstGeom prst="ellipse">
            <a:avLst/>
          </a:prstGeom>
          <a:ln>
            <a:noFill/>
          </a:ln>
          <a:effectLst>
            <a:softEdge rad="112500"/>
          </a:effectLst>
        </p:spPr>
      </p:pic>
    </p:spTree>
    <p:extLst>
      <p:ext uri="{BB962C8B-B14F-4D97-AF65-F5344CB8AC3E}">
        <p14:creationId xmlns:p14="http://schemas.microsoft.com/office/powerpoint/2010/main" val="2638907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DD98E61A-E482-4DCD-B615-A18B8685C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56" name="Rectangle 55">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64" name="Rectangle 63">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62" name="Rectangle 61">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aphicFrame>
        <p:nvGraphicFramePr>
          <p:cNvPr id="8" name="Diagram 7">
            <a:extLst>
              <a:ext uri="{FF2B5EF4-FFF2-40B4-BE49-F238E27FC236}">
                <a16:creationId xmlns:a16="http://schemas.microsoft.com/office/drawing/2014/main" id="{0163B700-485A-5739-DE37-E98AC63BF0B1}"/>
              </a:ext>
            </a:extLst>
          </p:cNvPr>
          <p:cNvGraphicFramePr/>
          <p:nvPr>
            <p:extLst>
              <p:ext uri="{D42A27DB-BD31-4B8C-83A1-F6EECF244321}">
                <p14:modId xmlns:p14="http://schemas.microsoft.com/office/powerpoint/2010/main" val="2729019609"/>
              </p:ext>
            </p:extLst>
          </p:nvPr>
        </p:nvGraphicFramePr>
        <p:xfrm>
          <a:off x="797297" y="2680373"/>
          <a:ext cx="5359675" cy="30335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687E1CB8-FDB0-1DBD-0559-79541BC8A47D}"/>
              </a:ext>
            </a:extLst>
          </p:cNvPr>
          <p:cNvGraphicFramePr/>
          <p:nvPr>
            <p:extLst>
              <p:ext uri="{D42A27DB-BD31-4B8C-83A1-F6EECF244321}">
                <p14:modId xmlns:p14="http://schemas.microsoft.com/office/powerpoint/2010/main" val="3453045910"/>
              </p:ext>
            </p:extLst>
          </p:nvPr>
        </p:nvGraphicFramePr>
        <p:xfrm>
          <a:off x="6292823" y="2680372"/>
          <a:ext cx="5685074" cy="282386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a:extLst>
              <a:ext uri="{FF2B5EF4-FFF2-40B4-BE49-F238E27FC236}">
                <a16:creationId xmlns:a16="http://schemas.microsoft.com/office/drawing/2014/main" id="{33912980-79E0-909A-FD2D-150ED86CDFF3}"/>
              </a:ext>
            </a:extLst>
          </p:cNvPr>
          <p:cNvSpPr txBox="1"/>
          <p:nvPr/>
        </p:nvSpPr>
        <p:spPr>
          <a:xfrm>
            <a:off x="2333598" y="1946820"/>
            <a:ext cx="2435154" cy="461665"/>
          </a:xfrm>
          <a:prstGeom prst="rect">
            <a:avLst/>
          </a:prstGeom>
          <a:noFill/>
        </p:spPr>
        <p:txBody>
          <a:bodyPr wrap="none" rtlCol="0">
            <a:spAutoFit/>
          </a:bodyPr>
          <a:lstStyle/>
          <a:p>
            <a:r>
              <a:rPr lang="en-US" sz="2400"/>
              <a:t>Bomber Friends</a:t>
            </a:r>
          </a:p>
        </p:txBody>
      </p:sp>
      <p:sp>
        <p:nvSpPr>
          <p:cNvPr id="11" name="TextBox 10">
            <a:extLst>
              <a:ext uri="{FF2B5EF4-FFF2-40B4-BE49-F238E27FC236}">
                <a16:creationId xmlns:a16="http://schemas.microsoft.com/office/drawing/2014/main" id="{4FC85994-E256-1057-EB64-7529C165932D}"/>
              </a:ext>
            </a:extLst>
          </p:cNvPr>
          <p:cNvSpPr txBox="1"/>
          <p:nvPr/>
        </p:nvSpPr>
        <p:spPr>
          <a:xfrm>
            <a:off x="8123225" y="1946819"/>
            <a:ext cx="2016899" cy="461665"/>
          </a:xfrm>
          <a:prstGeom prst="rect">
            <a:avLst/>
          </a:prstGeom>
          <a:noFill/>
        </p:spPr>
        <p:txBody>
          <a:bodyPr wrap="none" rtlCol="0">
            <a:spAutoFit/>
          </a:bodyPr>
          <a:lstStyle/>
          <a:p>
            <a:r>
              <a:rPr lang="en-US" sz="2400" dirty="0"/>
              <a:t>Bomber Man</a:t>
            </a:r>
          </a:p>
        </p:txBody>
      </p:sp>
      <p:sp>
        <p:nvSpPr>
          <p:cNvPr id="20" name="Rectangle: Rounded Corners 19">
            <a:extLst>
              <a:ext uri="{FF2B5EF4-FFF2-40B4-BE49-F238E27FC236}">
                <a16:creationId xmlns:a16="http://schemas.microsoft.com/office/drawing/2014/main" id="{BDC3B2D2-8971-37FA-41D4-7464DBF0A9D1}"/>
              </a:ext>
            </a:extLst>
          </p:cNvPr>
          <p:cNvSpPr/>
          <p:nvPr/>
        </p:nvSpPr>
        <p:spPr>
          <a:xfrm>
            <a:off x="3423976" y="403128"/>
            <a:ext cx="5744231" cy="1175187"/>
          </a:xfrm>
          <a:prstGeom prst="roundRect">
            <a:avLst/>
          </a:prstGeom>
          <a:ln/>
        </p:spPr>
        <p:style>
          <a:lnRef idx="0">
            <a:schemeClr val="accent4"/>
          </a:lnRef>
          <a:fillRef idx="3">
            <a:schemeClr val="accent4"/>
          </a:fillRef>
          <a:effectRef idx="3">
            <a:schemeClr val="accent4"/>
          </a:effectRef>
          <a:fontRef idx="minor">
            <a:schemeClr val="lt1"/>
          </a:fontRef>
        </p:style>
        <p:txBody>
          <a:bodyPr lIns="91440" tIns="45720" rIns="91440" bIns="45720" rtlCol="0" anchor="ctr"/>
          <a:lstStyle/>
          <a:p>
            <a:pPr algn="ctr"/>
            <a:endParaRPr lang="en-US" sz="4400" b="1" cap="all" dirty="0">
              <a:solidFill>
                <a:schemeClr val="bg1"/>
              </a:solidFill>
              <a:latin typeface="Calibri Light (bold)"/>
              <a:ea typeface="+mn-lt"/>
              <a:cs typeface="calibri light"/>
            </a:endParaRPr>
          </a:p>
          <a:p>
            <a:pPr algn="ctr"/>
            <a:r>
              <a:rPr lang="en-US" sz="4400" b="1" cap="all" dirty="0">
                <a:solidFill>
                  <a:srgbClr val="000000"/>
                </a:solidFill>
                <a:latin typeface="Calibri Light (bold)"/>
                <a:ea typeface="+mn-lt"/>
                <a:cs typeface="+mn-lt"/>
              </a:rPr>
              <a:t>פתרונות קיימים</a:t>
            </a:r>
          </a:p>
          <a:p>
            <a:pPr algn="ctr"/>
            <a:endParaRPr lang="en-US" sz="4400" b="1" cap="all" dirty="0">
              <a:solidFill>
                <a:schemeClr val="bg1"/>
              </a:solidFill>
              <a:latin typeface="Calibri Light (bold)"/>
              <a:ea typeface="+mn-lt"/>
              <a:cs typeface="calibri light"/>
            </a:endParaRPr>
          </a:p>
          <a:p>
            <a:pPr algn="ctr"/>
            <a:endParaRPr lang="en-US" sz="4400" dirty="0">
              <a:solidFill>
                <a:schemeClr val="bg1"/>
              </a:solidFill>
              <a:latin typeface="Calibri Light (bold)"/>
              <a:cs typeface="Calibri"/>
            </a:endParaRPr>
          </a:p>
        </p:txBody>
      </p:sp>
    </p:spTree>
    <p:extLst>
      <p:ext uri="{BB962C8B-B14F-4D97-AF65-F5344CB8AC3E}">
        <p14:creationId xmlns:p14="http://schemas.microsoft.com/office/powerpoint/2010/main" val="266808468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9" grpId="0">
        <p:bldAsOne/>
      </p:bldGraphic>
      <p:bldP spid="10" grpId="0"/>
      <p:bldP spid="11" grpId="0"/>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92D71C-9D13-5E37-0DD6-1C33E9115B3D}"/>
              </a:ext>
            </a:extLst>
          </p:cNvPr>
          <p:cNvSpPr txBox="1"/>
          <p:nvPr/>
        </p:nvSpPr>
        <p:spPr>
          <a:xfrm>
            <a:off x="607621" y="172192"/>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000" b="1">
                <a:solidFill>
                  <a:srgbClr val="FF0000"/>
                </a:solidFill>
              </a:rPr>
              <a:t>system flow</a:t>
            </a:r>
          </a:p>
        </p:txBody>
      </p:sp>
      <p:pic>
        <p:nvPicPr>
          <p:cNvPr id="9" name="Picture Placeholder 8">
            <a:extLst>
              <a:ext uri="{FF2B5EF4-FFF2-40B4-BE49-F238E27FC236}">
                <a16:creationId xmlns:a16="http://schemas.microsoft.com/office/drawing/2014/main" id="{5132E71C-AE44-1412-1181-D7430406AFEB}"/>
              </a:ext>
            </a:extLst>
          </p:cNvPr>
          <p:cNvPicPr>
            <a:picLocks noGrp="1" noChangeAspect="1"/>
          </p:cNvPicPr>
          <p:nvPr>
            <p:ph type="pic" sz="quarter" idx="13"/>
          </p:nvPr>
        </p:nvPicPr>
        <p:blipFill>
          <a:blip r:embed="rId2"/>
          <a:srcRect t="2102" b="2102"/>
          <a:stretch/>
        </p:blipFill>
        <p:spPr>
          <a:xfrm>
            <a:off x="0" y="0"/>
            <a:ext cx="12192000" cy="6784058"/>
          </a:xfrm>
        </p:spPr>
      </p:pic>
      <p:sp>
        <p:nvSpPr>
          <p:cNvPr id="12" name="TextBox 11">
            <a:extLst>
              <a:ext uri="{FF2B5EF4-FFF2-40B4-BE49-F238E27FC236}">
                <a16:creationId xmlns:a16="http://schemas.microsoft.com/office/drawing/2014/main" id="{994B0463-043A-3FED-9C9B-7EE6DE27F560}"/>
              </a:ext>
            </a:extLst>
          </p:cNvPr>
          <p:cNvSpPr txBox="1"/>
          <p:nvPr/>
        </p:nvSpPr>
        <p:spPr>
          <a:xfrm>
            <a:off x="8607706" y="286352"/>
            <a:ext cx="3584294" cy="646331"/>
          </a:xfrm>
          <a:prstGeom prst="rect">
            <a:avLst/>
          </a:prstGeom>
          <a:noFill/>
        </p:spPr>
        <p:txBody>
          <a:bodyPr wrap="square" rtlCol="0">
            <a:spAutoFit/>
          </a:bodyPr>
          <a:lstStyle/>
          <a:p>
            <a:r>
              <a:rPr lang="he-IL" sz="3600" b="1" dirty="0"/>
              <a:t>ארכיטקטורה</a:t>
            </a:r>
            <a:endParaRPr lang="en-US" sz="3600" b="1" dirty="0"/>
          </a:p>
        </p:txBody>
      </p:sp>
    </p:spTree>
    <p:extLst>
      <p:ext uri="{BB962C8B-B14F-4D97-AF65-F5344CB8AC3E}">
        <p14:creationId xmlns:p14="http://schemas.microsoft.com/office/powerpoint/2010/main" val="356524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9B573EE-413F-54C2-0DAC-CC9F62DA88B6}"/>
              </a:ext>
            </a:extLst>
          </p:cNvPr>
          <p:cNvSpPr txBox="1">
            <a:spLocks/>
          </p:cNvSpPr>
          <p:nvPr/>
        </p:nvSpPr>
        <p:spPr>
          <a:xfrm>
            <a:off x="5125175" y="1750813"/>
            <a:ext cx="6408737" cy="3928078"/>
          </a:xfrm>
          <a:prstGeom prst="rect">
            <a:avLst/>
          </a:prstGeom>
        </p:spPr>
        <p:txBody>
          <a:bodyPr vert="horz" lIns="91440" tIns="45720" rIns="91440" bIns="45720" rtlCol="0" anchor="t">
            <a:normAutofit lnSpcReduction="10000"/>
          </a:bodyPr>
          <a:lst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rtl="1">
              <a:buNone/>
            </a:pPr>
            <a:r>
              <a:rPr lang="he-IL" dirty="0"/>
              <a:t>כדי שה-</a:t>
            </a:r>
            <a:r>
              <a:rPr lang="en-US" dirty="0"/>
              <a:t>AI </a:t>
            </a:r>
            <a:r>
              <a:rPr lang="he-IL" dirty="0"/>
              <a:t> </a:t>
            </a:r>
            <a:r>
              <a:rPr lang="en-US" dirty="0"/>
              <a:t>)</a:t>
            </a:r>
            <a:r>
              <a:rPr lang="he-IL" dirty="0"/>
              <a:t>אויבים חכמים) יכול להגיע ליעד בעולם המשחק, צריך להתקיים:</a:t>
            </a:r>
          </a:p>
          <a:p>
            <a:pPr algn="r" rtl="1">
              <a:buFont typeface="Wingdings" panose="05000000000000000000" pitchFamily="2" charset="2"/>
              <a:buChar char="ü"/>
            </a:pPr>
            <a:r>
              <a:rPr lang="he-IL" dirty="0"/>
              <a:t>קבלת החלטות: בהתאם למצב המשחק הנוכחי, כולל מציאת נתיבים אופטימליים למעבר בין ה- </a:t>
            </a:r>
            <a:r>
              <a:rPr lang="en-US" dirty="0"/>
              <a:t>waypoints</a:t>
            </a:r>
            <a:r>
              <a:rPr lang="he-IL" dirty="0"/>
              <a:t> (נקודות בקרה</a:t>
            </a:r>
            <a:r>
              <a:rPr lang="en-US" dirty="0"/>
              <a:t> </a:t>
            </a:r>
            <a:r>
              <a:rPr lang="he-IL" dirty="0"/>
              <a:t>המוגדרים מראש).</a:t>
            </a:r>
            <a:endParaRPr lang="he-IL" dirty="0">
              <a:solidFill>
                <a:srgbClr val="FFFFFF">
                  <a:alpha val="70000"/>
                </a:srgbClr>
              </a:solidFill>
            </a:endParaRPr>
          </a:p>
          <a:p>
            <a:pPr algn="r" rtl="1">
              <a:buFont typeface="Wingdings" panose="05000000000000000000" pitchFamily="2" charset="2"/>
              <a:buChar char="ü"/>
            </a:pPr>
            <a:r>
              <a:rPr lang="he-IL" dirty="0"/>
              <a:t>איזון: רמת קושי מאתגרת כדי להעניק חוויה מעניינת לשחקנים, אך לא יכולה להיות בלתי אפשרית לנצח. </a:t>
            </a:r>
          </a:p>
          <a:p>
            <a:pPr algn="r" rtl="1">
              <a:buFont typeface="Wingdings" panose="05000000000000000000" pitchFamily="2" charset="2"/>
              <a:buChar char="ü"/>
            </a:pPr>
            <a:r>
              <a:rPr lang="he-IL" dirty="0"/>
              <a:t>מדרגיות: התמודדות עם אתגרים וקשיים שונים במשחק .</a:t>
            </a:r>
            <a:endParaRPr lang="he-IL" dirty="0">
              <a:solidFill>
                <a:srgbClr val="FFFFFF">
                  <a:alpha val="70000"/>
                </a:srgbClr>
              </a:solidFill>
            </a:endParaRPr>
          </a:p>
          <a:p>
            <a:pPr algn="r" rtl="1">
              <a:buFont typeface="Wingdings" panose="05000000000000000000" pitchFamily="2" charset="2"/>
              <a:buChar char="ü"/>
            </a:pPr>
            <a:r>
              <a:rPr lang="he-IL" dirty="0"/>
              <a:t>ניהול זיכרון ואופטימיזציה: ניהול יעיל למען הבטחת פעולה יעילה ומהירה במשחק. </a:t>
            </a:r>
            <a:endParaRPr lang="he-IL" dirty="0">
              <a:solidFill>
                <a:srgbClr val="FFFFFF">
                  <a:alpha val="70000"/>
                </a:srgbClr>
              </a:solidFill>
            </a:endParaRPr>
          </a:p>
        </p:txBody>
      </p:sp>
      <p:pic>
        <p:nvPicPr>
          <p:cNvPr id="9" name="Picture 8" descr="A screenshot of a computer&#10;&#10;Description automatically generated">
            <a:extLst>
              <a:ext uri="{FF2B5EF4-FFF2-40B4-BE49-F238E27FC236}">
                <a16:creationId xmlns:a16="http://schemas.microsoft.com/office/drawing/2014/main" id="{4F2927C4-1753-96A3-808D-33707A2CA592}"/>
              </a:ext>
            </a:extLst>
          </p:cNvPr>
          <p:cNvPicPr>
            <a:picLocks noChangeAspect="1"/>
          </p:cNvPicPr>
          <p:nvPr/>
        </p:nvPicPr>
        <p:blipFill rotWithShape="1">
          <a:blip r:embed="rId2"/>
          <a:srcRect t="4368" r="4" b="9135"/>
          <a:stretch/>
        </p:blipFill>
        <p:spPr>
          <a:xfrm>
            <a:off x="248058" y="1175466"/>
            <a:ext cx="4138747" cy="2678283"/>
          </a:xfrm>
          <a:prstGeom prst="rect">
            <a:avLst/>
          </a:prstGeom>
          <a:ln>
            <a:noFill/>
          </a:ln>
          <a:effectLst>
            <a:softEdge rad="112500"/>
          </a:effectLst>
        </p:spPr>
      </p:pic>
      <p:sp>
        <p:nvSpPr>
          <p:cNvPr id="11" name="TextBox 10">
            <a:extLst>
              <a:ext uri="{FF2B5EF4-FFF2-40B4-BE49-F238E27FC236}">
                <a16:creationId xmlns:a16="http://schemas.microsoft.com/office/drawing/2014/main" id="{493BFCB2-C1A2-2019-AAD0-C0C8688DCDCD}"/>
              </a:ext>
            </a:extLst>
          </p:cNvPr>
          <p:cNvSpPr txBox="1"/>
          <p:nvPr/>
        </p:nvSpPr>
        <p:spPr>
          <a:xfrm>
            <a:off x="5558742" y="451794"/>
            <a:ext cx="6094070" cy="584775"/>
          </a:xfrm>
          <a:prstGeom prst="rect">
            <a:avLst/>
          </a:prstGeom>
          <a:noFill/>
        </p:spPr>
        <p:txBody>
          <a:bodyPr wrap="square">
            <a:spAutoFit/>
          </a:bodyPr>
          <a:lstStyle/>
          <a:p>
            <a:pPr algn="ctr" rtl="1">
              <a:spcAft>
                <a:spcPts val="600"/>
              </a:spcAft>
            </a:pPr>
            <a:r>
              <a:rPr lang="he-IL" sz="3200" dirty="0">
                <a:effectLst>
                  <a:glow rad="927100">
                    <a:srgbClr val="7030A0">
                      <a:alpha val="44000"/>
                    </a:srgbClr>
                  </a:glow>
                  <a:outerShdw dist="2540000" dir="21540000" sx="200000" sy="200000" algn="tl" rotWithShape="0">
                    <a:schemeClr val="accent2">
                      <a:lumMod val="60000"/>
                      <a:lumOff val="40000"/>
                      <a:alpha val="0"/>
                    </a:schemeClr>
                  </a:outerShdw>
                </a:effectLst>
              </a:rPr>
              <a:t>מורכבות הפרויקט</a:t>
            </a:r>
          </a:p>
        </p:txBody>
      </p:sp>
      <p:pic>
        <p:nvPicPr>
          <p:cNvPr id="2052" name="Picture 4">
            <a:extLst>
              <a:ext uri="{FF2B5EF4-FFF2-40B4-BE49-F238E27FC236}">
                <a16:creationId xmlns:a16="http://schemas.microsoft.com/office/drawing/2014/main" id="{9F4E0B6B-B84D-D686-B1C1-54ECB13E44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2197" y="6122170"/>
            <a:ext cx="963429" cy="541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5" name="Picture 24" descr="A video game screen showing a person running with a dragon&#10;&#10;Description automatically generated">
            <a:extLst>
              <a:ext uri="{FF2B5EF4-FFF2-40B4-BE49-F238E27FC236}">
                <a16:creationId xmlns:a16="http://schemas.microsoft.com/office/drawing/2014/main" id="{DE7113BD-058E-6C2E-226B-CBF73A44496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780" y="4129245"/>
            <a:ext cx="4111246" cy="25348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0321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1000"/>
                                        <p:tgtEl>
                                          <p:spTgt spid="8">
                                            <p:txEl>
                                              <p:pRg st="2" end="2"/>
                                            </p:txEl>
                                          </p:spTgt>
                                        </p:tgtEl>
                                      </p:cBhvr>
                                    </p:animEffect>
                                    <p:anim calcmode="lin" valueType="num">
                                      <p:cBhvr>
                                        <p:cTn id="1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1000"/>
                                        <p:tgtEl>
                                          <p:spTgt spid="8">
                                            <p:txEl>
                                              <p:pRg st="3" end="3"/>
                                            </p:txEl>
                                          </p:spTgt>
                                        </p:tgtEl>
                                      </p:cBhvr>
                                    </p:animEffect>
                                    <p:anim calcmode="lin" valueType="num">
                                      <p:cBhvr>
                                        <p:cTn id="2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1000"/>
                                        <p:tgtEl>
                                          <p:spTgt spid="8">
                                            <p:txEl>
                                              <p:pRg st="4" end="4"/>
                                            </p:txEl>
                                          </p:spTgt>
                                        </p:tgtEl>
                                      </p:cBhvr>
                                    </p:animEffect>
                                    <p:anim calcmode="lin" valueType="num">
                                      <p:cBhvr>
                                        <p:cTn id="2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8" name="Freeform: Shape 11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39" name="Freeform: Shape 12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0" name="Freeform: Shape 12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1" name="Rectangle 12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Title 1">
            <a:extLst>
              <a:ext uri="{FF2B5EF4-FFF2-40B4-BE49-F238E27FC236}">
                <a16:creationId xmlns:a16="http://schemas.microsoft.com/office/drawing/2014/main" id="{AE74BCCF-9030-5426-BC01-42A677847E0A}"/>
              </a:ext>
            </a:extLst>
          </p:cNvPr>
          <p:cNvSpPr txBox="1">
            <a:spLocks/>
          </p:cNvSpPr>
          <p:nvPr/>
        </p:nvSpPr>
        <p:spPr>
          <a:xfrm>
            <a:off x="7039983" y="637998"/>
            <a:ext cx="4572000" cy="856095"/>
          </a:xfrm>
          <a:prstGeom prst="rect">
            <a:avLst/>
          </a:prstGeom>
        </p:spPr>
        <p:txBody>
          <a:bodyPr vert="horz" lIns="91440" tIns="45720" rIns="91440" bIns="45720" rtlCol="0" anchor="b">
            <a:normAutofit/>
            <a:scene3d>
              <a:camera prst="orthographicFront"/>
              <a:lightRig rig="threePt" dir="t"/>
            </a:scene3d>
            <a:sp3d>
              <a:bevelT w="120650"/>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kern="1200" dirty="0">
                <a:solidFill>
                  <a:schemeClr val="tx1"/>
                </a:solidFill>
                <a:effectLst>
                  <a:glow rad="927100">
                    <a:srgbClr val="7030A0">
                      <a:alpha val="44000"/>
                    </a:srgbClr>
                  </a:glow>
                  <a:outerShdw dist="2540000" dir="21540000" sx="200000" sy="200000" algn="tl" rotWithShape="0">
                    <a:schemeClr val="accent2">
                      <a:lumMod val="60000"/>
                      <a:lumOff val="40000"/>
                      <a:alpha val="0"/>
                    </a:schemeClr>
                  </a:outerShdw>
                </a:effectLst>
                <a:latin typeface="+mj-lt"/>
                <a:ea typeface="+mj-ea"/>
                <a:cs typeface="+mj-cs"/>
              </a:rPr>
              <a:t>יעדים שהוצבו</a:t>
            </a:r>
          </a:p>
        </p:txBody>
      </p:sp>
      <p:pic>
        <p:nvPicPr>
          <p:cNvPr id="3" name="Picture 4">
            <a:extLst>
              <a:ext uri="{FF2B5EF4-FFF2-40B4-BE49-F238E27FC236}">
                <a16:creationId xmlns:a16="http://schemas.microsoft.com/office/drawing/2014/main" id="{E7786FDE-508B-BEF1-F5C4-F79DA7F074DE}"/>
              </a:ext>
            </a:extLst>
          </p:cNvPr>
          <p:cNvPicPr>
            <a:picLocks noChangeAspect="1"/>
          </p:cNvPicPr>
          <p:nvPr/>
        </p:nvPicPr>
        <p:blipFill rotWithShape="1">
          <a:blip r:embed="rId2">
            <a:extLst>
              <a:ext uri="{28A0092B-C50C-407E-A947-70E740481C1C}">
                <a14:useLocalDpi xmlns:a14="http://schemas.microsoft.com/office/drawing/2010/main" val="0"/>
              </a:ext>
            </a:extLst>
          </a:blip>
          <a:srcRect l="21260" r="21260"/>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42" name="Freeform: Shape 127">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6" name="TextBox 5">
            <a:extLst>
              <a:ext uri="{FF2B5EF4-FFF2-40B4-BE49-F238E27FC236}">
                <a16:creationId xmlns:a16="http://schemas.microsoft.com/office/drawing/2014/main" id="{E3412443-4B74-41F6-34CB-92C2DA62556E}"/>
              </a:ext>
            </a:extLst>
          </p:cNvPr>
          <p:cNvSpPr txBox="1"/>
          <p:nvPr/>
        </p:nvSpPr>
        <p:spPr>
          <a:xfrm>
            <a:off x="5787343" y="2241449"/>
            <a:ext cx="5944682" cy="3122458"/>
          </a:xfrm>
          <a:prstGeom prst="rect">
            <a:avLst/>
          </a:prstGeom>
          <a:noFill/>
        </p:spPr>
        <p:txBody>
          <a:bodyPr wrap="square" rtlCol="0">
            <a:spAutoFit/>
          </a:bodyPr>
          <a:lstStyle/>
          <a:p>
            <a:pPr algn="r" rtl="1"/>
            <a:r>
              <a:rPr lang="en-US" sz="2000" b="1" dirty="0">
                <a:latin typeface="Avenir Next LT Pro (Body)"/>
              </a:rPr>
              <a:t>היו לנו כמה משימות ויעדים</a:t>
            </a:r>
            <a:r>
              <a:rPr lang="he-IL" sz="2000" b="1" dirty="0">
                <a:latin typeface="Avenir Next LT Pro (Body)"/>
              </a:rPr>
              <a:t> </a:t>
            </a:r>
            <a:r>
              <a:rPr lang="en-US" sz="2000" b="1" dirty="0">
                <a:latin typeface="Avenir Next LT Pro (Body)"/>
              </a:rPr>
              <a:t>שהצבנו </a:t>
            </a:r>
            <a:r>
              <a:rPr lang="he-IL" sz="2000" b="1" dirty="0">
                <a:latin typeface="Avenir Next LT Pro (Body)"/>
              </a:rPr>
              <a:t>לעצמנו:</a:t>
            </a:r>
          </a:p>
          <a:p>
            <a:pPr algn="r" rtl="1"/>
            <a:endParaRPr lang="en-US" dirty="0">
              <a:latin typeface="Avenir Next LT Pro (Body)"/>
            </a:endParaRPr>
          </a:p>
          <a:p>
            <a:pPr marL="285750" indent="-285750" algn="r" rtl="1">
              <a:lnSpc>
                <a:spcPct val="150000"/>
              </a:lnSpc>
              <a:buFont typeface="Wingdings"/>
              <a:buChar char="ü"/>
            </a:pPr>
            <a:r>
              <a:rPr lang="he-IL" sz="1800" dirty="0">
                <a:latin typeface="Avenir Next LT Pro (Body)"/>
              </a:rPr>
              <a:t>חדשנות</a:t>
            </a:r>
            <a:r>
              <a:rPr lang="en-US" sz="1800" dirty="0">
                <a:latin typeface="Avenir Next LT Pro (Body)"/>
              </a:rPr>
              <a:t>.</a:t>
            </a:r>
            <a:endParaRPr lang="he-IL" sz="1800" dirty="0">
              <a:latin typeface="Avenir Next LT Pro (Body)"/>
            </a:endParaRPr>
          </a:p>
          <a:p>
            <a:pPr marL="285750" indent="-285750" algn="r" rtl="1">
              <a:lnSpc>
                <a:spcPct val="150000"/>
              </a:lnSpc>
              <a:buFont typeface="Wingdings"/>
              <a:buChar char="ü"/>
            </a:pPr>
            <a:r>
              <a:rPr lang="he-IL" sz="1800" dirty="0">
                <a:latin typeface="Avenir Next LT Pro (Body)"/>
              </a:rPr>
              <a:t>דרגות קושי </a:t>
            </a:r>
            <a:r>
              <a:rPr lang="en-US" sz="1800" dirty="0" err="1">
                <a:latin typeface="Avenir Next LT Pro (Body)"/>
              </a:rPr>
              <a:t>בין</a:t>
            </a:r>
            <a:r>
              <a:rPr lang="en-US" sz="1800" dirty="0">
                <a:latin typeface="Avenir Next LT Pro (Body)"/>
              </a:rPr>
              <a:t> </a:t>
            </a:r>
            <a:r>
              <a:rPr lang="en-US" sz="1800" dirty="0" err="1">
                <a:latin typeface="Avenir Next LT Pro (Body)"/>
              </a:rPr>
              <a:t>השלבים</a:t>
            </a:r>
            <a:r>
              <a:rPr lang="he-IL" sz="1800" dirty="0">
                <a:latin typeface="Avenir Next LT Pro (Body)"/>
              </a:rPr>
              <a:t> מקל לקשה</a:t>
            </a:r>
            <a:r>
              <a:rPr lang="en-US" sz="1800" dirty="0">
                <a:latin typeface="Avenir Next LT Pro (Body)"/>
              </a:rPr>
              <a:t>.</a:t>
            </a:r>
            <a:endParaRPr lang="he-IL" sz="1800" dirty="0">
              <a:latin typeface="Avenir Next LT Pro (Body)"/>
            </a:endParaRPr>
          </a:p>
          <a:p>
            <a:pPr marL="285750" indent="-285750" algn="r" rtl="1">
              <a:lnSpc>
                <a:spcPct val="150000"/>
              </a:lnSpc>
              <a:buFont typeface="Wingdings"/>
              <a:buChar char="ü"/>
            </a:pPr>
            <a:r>
              <a:rPr lang="en-US" sz="1800" dirty="0" err="1">
                <a:latin typeface="Avenir Next LT Pro (Body)"/>
              </a:rPr>
              <a:t>תגובת</a:t>
            </a:r>
            <a:r>
              <a:rPr lang="en-US" sz="1800" dirty="0">
                <a:latin typeface="Avenir Next LT Pro (Body)"/>
              </a:rPr>
              <a:t> השחקן לאובייקטים האחרים </a:t>
            </a:r>
            <a:r>
              <a:rPr lang="en-US" sz="1800" dirty="0" err="1">
                <a:latin typeface="Avenir Next LT Pro (Body)"/>
              </a:rPr>
              <a:t>במשחק</a:t>
            </a:r>
            <a:r>
              <a:rPr lang="en-US" sz="1800" dirty="0">
                <a:latin typeface="Avenir Next LT Pro (Body)"/>
              </a:rPr>
              <a:t>.</a:t>
            </a:r>
            <a:endParaRPr lang="he-IL" sz="1800" dirty="0">
              <a:latin typeface="Avenir Next LT Pro (Body)"/>
            </a:endParaRPr>
          </a:p>
          <a:p>
            <a:pPr marL="285750" indent="-285750" algn="r" rtl="1">
              <a:lnSpc>
                <a:spcPct val="150000"/>
              </a:lnSpc>
              <a:buFont typeface="Wingdings"/>
              <a:buChar char="ü"/>
            </a:pPr>
            <a:r>
              <a:rPr lang="en-US" sz="1800" dirty="0" err="1">
                <a:latin typeface="Avenir Next LT Pro (Body)"/>
              </a:rPr>
              <a:t>הוספת</a:t>
            </a:r>
            <a:r>
              <a:rPr lang="he-IL" sz="1800" dirty="0">
                <a:latin typeface="Avenir Next LT Pro (Body)"/>
              </a:rPr>
              <a:t> </a:t>
            </a:r>
            <a:r>
              <a:rPr lang="en-US" dirty="0" err="1">
                <a:latin typeface="Avenir Next LT Pro (Body)"/>
              </a:rPr>
              <a:t>MiniGames</a:t>
            </a:r>
            <a:r>
              <a:rPr lang="he-IL" dirty="0">
                <a:latin typeface="Avenir Next LT Pro (Body)"/>
              </a:rPr>
              <a:t> למשחק (בתפריט הראשי)</a:t>
            </a:r>
            <a:r>
              <a:rPr lang="en-US" dirty="0">
                <a:latin typeface="Avenir Next LT Pro (Body)"/>
              </a:rPr>
              <a:t>.</a:t>
            </a:r>
            <a:endParaRPr lang="he-IL" dirty="0">
              <a:latin typeface="Avenir Next LT Pro (Body)"/>
            </a:endParaRPr>
          </a:p>
          <a:p>
            <a:pPr marL="285750" indent="-285750" algn="r" rtl="1">
              <a:lnSpc>
                <a:spcPct val="150000"/>
              </a:lnSpc>
              <a:buFont typeface="Wingdings"/>
              <a:buChar char="ü"/>
            </a:pPr>
            <a:r>
              <a:rPr lang="he-IL" dirty="0">
                <a:latin typeface="Avenir Next LT Pro (Body)"/>
              </a:rPr>
              <a:t>הוספת אסטרטגיה למשחק (צורך בחשיבה אסטרטגית)</a:t>
            </a:r>
            <a:r>
              <a:rPr lang="en-US" dirty="0">
                <a:latin typeface="Avenir Next LT Pro (Body)"/>
              </a:rPr>
              <a:t>.</a:t>
            </a:r>
            <a:endParaRPr lang="en-US" sz="1800" dirty="0">
              <a:latin typeface="Avenir Next LT Pro (Body)"/>
            </a:endParaRPr>
          </a:p>
          <a:p>
            <a:pPr marL="285750" indent="-285750" algn="r" rtl="1">
              <a:lnSpc>
                <a:spcPct val="150000"/>
              </a:lnSpc>
              <a:buFont typeface="Wingdings"/>
              <a:buChar char="ü"/>
            </a:pPr>
            <a:r>
              <a:rPr lang="en-US" sz="1800" dirty="0">
                <a:latin typeface="Avenir Next LT Pro (Body)"/>
              </a:rPr>
              <a:t>חווית </a:t>
            </a:r>
            <a:r>
              <a:rPr lang="en-US" sz="1800" dirty="0" err="1">
                <a:latin typeface="Avenir Next LT Pro (Body)"/>
              </a:rPr>
              <a:t>משת</a:t>
            </a:r>
            <a:r>
              <a:rPr lang="he-IL" sz="1800" dirty="0">
                <a:latin typeface="Avenir Next LT Pro (Body)"/>
              </a:rPr>
              <a:t>מ</a:t>
            </a:r>
            <a:r>
              <a:rPr lang="en-US" sz="1800" dirty="0">
                <a:latin typeface="Avenir Next LT Pro (Body)"/>
              </a:rPr>
              <a:t>ש </a:t>
            </a:r>
            <a:r>
              <a:rPr lang="en-US" sz="1800" dirty="0" err="1">
                <a:latin typeface="Avenir Next LT Pro (Body)"/>
              </a:rPr>
              <a:t>נעימה</a:t>
            </a:r>
            <a:r>
              <a:rPr lang="he-IL" sz="1800" dirty="0">
                <a:latin typeface="Avenir Next LT Pro (Body)"/>
              </a:rPr>
              <a:t> בלי בעיות </a:t>
            </a:r>
            <a:r>
              <a:rPr lang="he-IL" dirty="0">
                <a:latin typeface="Avenir Next LT Pro (Body)"/>
              </a:rPr>
              <a:t>(גרפיקה </a:t>
            </a:r>
            <a:r>
              <a:rPr lang="en-US" dirty="0">
                <a:latin typeface="Avenir Next LT Pro (Body)"/>
              </a:rPr>
              <a:t>,</a:t>
            </a:r>
            <a:r>
              <a:rPr lang="he-IL" dirty="0">
                <a:latin typeface="Avenir Next LT Pro (Body)"/>
              </a:rPr>
              <a:t>משחקיות ועיצוב)</a:t>
            </a:r>
            <a:r>
              <a:rPr lang="en-US" dirty="0">
                <a:latin typeface="Avenir Next LT Pro (Body)"/>
              </a:rPr>
              <a:t>.</a:t>
            </a:r>
            <a:r>
              <a:rPr lang="he-IL" dirty="0">
                <a:latin typeface="Avenir Next LT Pro (Body)"/>
              </a:rPr>
              <a:t> </a:t>
            </a:r>
          </a:p>
        </p:txBody>
      </p:sp>
    </p:spTree>
    <p:extLst>
      <p:ext uri="{BB962C8B-B14F-4D97-AF65-F5344CB8AC3E}">
        <p14:creationId xmlns:p14="http://schemas.microsoft.com/office/powerpoint/2010/main" val="107349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anim calcmode="lin" valueType="num">
                                      <p:cBhvr additive="base">
                                        <p:cTn id="1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 calcmode="lin" valueType="num">
                                      <p:cBhvr additive="base">
                                        <p:cTn id="1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 calcmode="lin" valueType="num">
                                      <p:cBhvr additive="base">
                                        <p:cTn id="1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 calcmode="lin" valueType="num">
                                      <p:cBhvr additive="base">
                                        <p:cTn id="2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 calcmode="lin" valueType="num">
                                      <p:cBhvr additive="base">
                                        <p:cTn id="2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73C423DB-7749-4DF8-8419-C7C2F0EF54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C1A7253F-3553-DDF0-33DF-D31380794772}"/>
              </a:ext>
            </a:extLst>
          </p:cNvPr>
          <p:cNvPicPr>
            <a:picLocks noChangeAspect="1"/>
          </p:cNvPicPr>
          <p:nvPr/>
        </p:nvPicPr>
        <p:blipFill rotWithShape="1">
          <a:blip r:embed="rId2"/>
          <a:srcRect l="28453" r="31888"/>
          <a:stretch/>
        </p:blipFill>
        <p:spPr>
          <a:xfrm>
            <a:off x="20" y="10"/>
            <a:ext cx="1584282" cy="6857990"/>
          </a:xfrm>
          <a:custGeom>
            <a:avLst/>
            <a:gdLst/>
            <a:ahLst/>
            <a:cxnLst/>
            <a:rect l="l" t="t" r="r" b="b"/>
            <a:pathLst>
              <a:path w="1584302" h="6858000">
                <a:moveTo>
                  <a:pt x="0" y="0"/>
                </a:moveTo>
                <a:lnTo>
                  <a:pt x="1078402" y="0"/>
                </a:lnTo>
                <a:lnTo>
                  <a:pt x="1099056" y="52984"/>
                </a:lnTo>
                <a:cubicBezTo>
                  <a:pt x="1199012" y="327522"/>
                  <a:pt x="1265662" y="600964"/>
                  <a:pt x="1308492" y="803890"/>
                </a:cubicBezTo>
                <a:cubicBezTo>
                  <a:pt x="1455747" y="1501513"/>
                  <a:pt x="1562057" y="2211391"/>
                  <a:pt x="1575950" y="2925120"/>
                </a:cubicBezTo>
                <a:cubicBezTo>
                  <a:pt x="1584616" y="3349259"/>
                  <a:pt x="1593900" y="3729534"/>
                  <a:pt x="1562611" y="4099807"/>
                </a:cubicBezTo>
                <a:cubicBezTo>
                  <a:pt x="1524636" y="4550166"/>
                  <a:pt x="1426477" y="4985758"/>
                  <a:pt x="1193469" y="5467758"/>
                </a:cubicBezTo>
                <a:cubicBezTo>
                  <a:pt x="946259" y="5978959"/>
                  <a:pt x="613906" y="6441252"/>
                  <a:pt x="222462" y="6851639"/>
                </a:cubicBezTo>
                <a:lnTo>
                  <a:pt x="216054" y="6858000"/>
                </a:lnTo>
                <a:lnTo>
                  <a:pt x="0" y="6858000"/>
                </a:lnTo>
                <a:close/>
              </a:path>
            </a:pathLst>
          </a:custGeom>
        </p:spPr>
      </p:pic>
      <p:pic>
        <p:nvPicPr>
          <p:cNvPr id="6" name="Picture 6">
            <a:extLst>
              <a:ext uri="{FF2B5EF4-FFF2-40B4-BE49-F238E27FC236}">
                <a16:creationId xmlns:a16="http://schemas.microsoft.com/office/drawing/2014/main" id="{46E8779B-46C3-7A88-7D56-02E253ACAD8F}"/>
              </a:ext>
            </a:extLst>
          </p:cNvPr>
          <p:cNvPicPr>
            <a:picLocks noChangeAspect="1"/>
          </p:cNvPicPr>
          <p:nvPr/>
        </p:nvPicPr>
        <p:blipFill rotWithShape="1">
          <a:blip r:embed="rId3"/>
          <a:srcRect r="-2" b="31486"/>
          <a:stretch/>
        </p:blipFill>
        <p:spPr>
          <a:xfrm>
            <a:off x="6107467" y="-1"/>
            <a:ext cx="5820495" cy="2302951"/>
          </a:xfrm>
          <a:custGeom>
            <a:avLst/>
            <a:gdLst/>
            <a:ahLst/>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p:spPr>
      </p:pic>
      <p:sp>
        <p:nvSpPr>
          <p:cNvPr id="127" name="Freeform: Shape 126">
            <a:extLst>
              <a:ext uri="{FF2B5EF4-FFF2-40B4-BE49-F238E27FC236}">
                <a16:creationId xmlns:a16="http://schemas.microsoft.com/office/drawing/2014/main" id="{9ECF3A00-8E24-4374-B120-4B4F16593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885154" flipH="1">
            <a:off x="7183784" y="-2578519"/>
            <a:ext cx="3825181" cy="624345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2" name="Picture 2" descr="Graphical user interface, website&#10;&#10;Description automatically generated">
            <a:extLst>
              <a:ext uri="{FF2B5EF4-FFF2-40B4-BE49-F238E27FC236}">
                <a16:creationId xmlns:a16="http://schemas.microsoft.com/office/drawing/2014/main" id="{32DAC1EE-EB38-AF6A-2403-5999381057B0}"/>
              </a:ext>
            </a:extLst>
          </p:cNvPr>
          <p:cNvPicPr>
            <a:picLocks noChangeAspect="1"/>
          </p:cNvPicPr>
          <p:nvPr/>
        </p:nvPicPr>
        <p:blipFill rotWithShape="1">
          <a:blip r:embed="rId4"/>
          <a:srcRect t="5301" b="27129"/>
          <a:stretch/>
        </p:blipFill>
        <p:spPr>
          <a:xfrm>
            <a:off x="1478385" y="5031677"/>
            <a:ext cx="5459579" cy="1835300"/>
          </a:xfrm>
          <a:custGeom>
            <a:avLst/>
            <a:gdLst/>
            <a:ahLst/>
            <a:cxnLst/>
            <a:rect l="l" t="t" r="r" b="b"/>
            <a:pathLst>
              <a:path w="5459579" h="1835300">
                <a:moveTo>
                  <a:pt x="2751898" y="832"/>
                </a:moveTo>
                <a:cubicBezTo>
                  <a:pt x="3232781" y="-15190"/>
                  <a:pt x="3810829" y="197786"/>
                  <a:pt x="4537519" y="853394"/>
                </a:cubicBezTo>
                <a:cubicBezTo>
                  <a:pt x="4751157" y="1046041"/>
                  <a:pt x="4965993" y="1267336"/>
                  <a:pt x="5180975" y="1509258"/>
                </a:cubicBezTo>
                <a:lnTo>
                  <a:pt x="5459579" y="1835300"/>
                </a:lnTo>
                <a:lnTo>
                  <a:pt x="0" y="1835300"/>
                </a:lnTo>
                <a:lnTo>
                  <a:pt x="75723" y="1788554"/>
                </a:lnTo>
                <a:cubicBezTo>
                  <a:pt x="602562" y="1425812"/>
                  <a:pt x="1049787" y="907703"/>
                  <a:pt x="1549259" y="522265"/>
                </a:cubicBezTo>
                <a:cubicBezTo>
                  <a:pt x="1887295" y="261877"/>
                  <a:pt x="2271014" y="16855"/>
                  <a:pt x="2751898" y="832"/>
                </a:cubicBezTo>
                <a:close/>
              </a:path>
            </a:pathLst>
          </a:custGeom>
        </p:spPr>
      </p:pic>
      <p:sp>
        <p:nvSpPr>
          <p:cNvPr id="129" name="Freeform: Shape 128">
            <a:extLst>
              <a:ext uri="{FF2B5EF4-FFF2-40B4-BE49-F238E27FC236}">
                <a16:creationId xmlns:a16="http://schemas.microsoft.com/office/drawing/2014/main" id="{3DE583E0-5EB5-4515-8B05-E0EE6FF4F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95284" y="4878825"/>
            <a:ext cx="5492963" cy="2000250"/>
          </a:xfrm>
          <a:custGeom>
            <a:avLst/>
            <a:gdLst>
              <a:gd name="connsiteX0" fmla="*/ 0 w 4200872"/>
              <a:gd name="connsiteY0" fmla="*/ 0 h 1514020"/>
              <a:gd name="connsiteX1" fmla="*/ 4200872 w 4200872"/>
              <a:gd name="connsiteY1" fmla="*/ 0 h 1514020"/>
              <a:gd name="connsiteX2" fmla="*/ 4142607 w 4200872"/>
              <a:gd name="connsiteY2" fmla="*/ 38563 h 1514020"/>
              <a:gd name="connsiteX3" fmla="*/ 3008795 w 4200872"/>
              <a:gd name="connsiteY3" fmla="*/ 1083181 h 1514020"/>
              <a:gd name="connsiteX4" fmla="*/ 709479 w 4200872"/>
              <a:gd name="connsiteY4" fmla="*/ 810018 h 1514020"/>
              <a:gd name="connsiteX5" fmla="*/ 214372 w 4200872"/>
              <a:gd name="connsiteY5" fmla="*/ 268967 h 1514020"/>
              <a:gd name="connsiteX0" fmla="*/ 4111158 w 4111158"/>
              <a:gd name="connsiteY0" fmla="*/ 0 h 1514020"/>
              <a:gd name="connsiteX1" fmla="*/ 4052893 w 4111158"/>
              <a:gd name="connsiteY1" fmla="*/ 38563 h 1514020"/>
              <a:gd name="connsiteX2" fmla="*/ 2919081 w 4111158"/>
              <a:gd name="connsiteY2" fmla="*/ 1083181 h 1514020"/>
              <a:gd name="connsiteX3" fmla="*/ 619765 w 4111158"/>
              <a:gd name="connsiteY3" fmla="*/ 810018 h 1514020"/>
              <a:gd name="connsiteX4" fmla="*/ 124658 w 4111158"/>
              <a:gd name="connsiteY4" fmla="*/ 268967 h 1514020"/>
              <a:gd name="connsiteX5" fmla="*/ 0 w 4111158"/>
              <a:gd name="connsiteY5" fmla="*/ 83899 h 1514020"/>
              <a:gd name="connsiteX0" fmla="*/ 4146758 w 4146758"/>
              <a:gd name="connsiteY0" fmla="*/ 0 h 1514020"/>
              <a:gd name="connsiteX1" fmla="*/ 4088493 w 4146758"/>
              <a:gd name="connsiteY1" fmla="*/ 38563 h 1514020"/>
              <a:gd name="connsiteX2" fmla="*/ 2954681 w 4146758"/>
              <a:gd name="connsiteY2" fmla="*/ 1083181 h 1514020"/>
              <a:gd name="connsiteX3" fmla="*/ 655365 w 4146758"/>
              <a:gd name="connsiteY3" fmla="*/ 810018 h 1514020"/>
              <a:gd name="connsiteX4" fmla="*/ 160258 w 4146758"/>
              <a:gd name="connsiteY4" fmla="*/ 268967 h 1514020"/>
              <a:gd name="connsiteX5" fmla="*/ 0 w 4146758"/>
              <a:gd name="connsiteY5" fmla="*/ 10654 h 151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6758" h="1514020">
                <a:moveTo>
                  <a:pt x="4146758" y="0"/>
                </a:moveTo>
                <a:lnTo>
                  <a:pt x="4088493" y="38563"/>
                </a:lnTo>
                <a:cubicBezTo>
                  <a:pt x="3683117" y="337805"/>
                  <a:pt x="3339000" y="765216"/>
                  <a:pt x="2954681" y="1083181"/>
                </a:cubicBezTo>
                <a:cubicBezTo>
                  <a:pt x="2434478" y="1512793"/>
                  <a:pt x="1773669" y="1891699"/>
                  <a:pt x="655365" y="810018"/>
                </a:cubicBezTo>
                <a:cubicBezTo>
                  <a:pt x="490981" y="651095"/>
                  <a:pt x="325676" y="468539"/>
                  <a:pt x="160258" y="268967"/>
                </a:cubicBezTo>
                <a:cubicBezTo>
                  <a:pt x="88801" y="179311"/>
                  <a:pt x="0" y="10654"/>
                  <a:pt x="0" y="10654"/>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31" name="Freeform: Shape 130">
            <a:extLst>
              <a:ext uri="{FF2B5EF4-FFF2-40B4-BE49-F238E27FC236}">
                <a16:creationId xmlns:a16="http://schemas.microsoft.com/office/drawing/2014/main" id="{067251C0-DFA8-485A-8729-1031C9C977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31194">
            <a:off x="-165813" y="102924"/>
            <a:ext cx="1872343" cy="6739811"/>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pic>
        <p:nvPicPr>
          <p:cNvPr id="7" name="Picture 7">
            <a:extLst>
              <a:ext uri="{FF2B5EF4-FFF2-40B4-BE49-F238E27FC236}">
                <a16:creationId xmlns:a16="http://schemas.microsoft.com/office/drawing/2014/main" id="{A9819BE7-3B5C-46CD-9D07-007DDA1FAE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811" r="21811"/>
          <a:stretch/>
        </p:blipFill>
        <p:spPr>
          <a:xfrm>
            <a:off x="9276101" y="3712341"/>
            <a:ext cx="2915898" cy="3150804"/>
          </a:xfrm>
          <a:custGeom>
            <a:avLst/>
            <a:gdLst/>
            <a:ahLst/>
            <a:cxnLst/>
            <a:rect l="l" t="t" r="r" b="b"/>
            <a:pathLst>
              <a:path w="2915898" h="3150804">
                <a:moveTo>
                  <a:pt x="1679188" y="301"/>
                </a:moveTo>
                <a:cubicBezTo>
                  <a:pt x="1852669" y="-1982"/>
                  <a:pt x="2034963" y="9003"/>
                  <a:pt x="2223043" y="25020"/>
                </a:cubicBezTo>
                <a:cubicBezTo>
                  <a:pt x="2443430" y="43808"/>
                  <a:pt x="2654700" y="63070"/>
                  <a:pt x="2843982" y="117192"/>
                </a:cubicBezTo>
                <a:lnTo>
                  <a:pt x="2915898" y="140127"/>
                </a:lnTo>
                <a:lnTo>
                  <a:pt x="2915898" y="3150804"/>
                </a:lnTo>
                <a:lnTo>
                  <a:pt x="878727" y="3150804"/>
                </a:lnTo>
                <a:lnTo>
                  <a:pt x="681875" y="2962357"/>
                </a:lnTo>
                <a:cubicBezTo>
                  <a:pt x="611511" y="2895264"/>
                  <a:pt x="541850" y="2829266"/>
                  <a:pt x="472961" y="2764887"/>
                </a:cubicBezTo>
                <a:cubicBezTo>
                  <a:pt x="280237" y="2584812"/>
                  <a:pt x="154970" y="2404372"/>
                  <a:pt x="82040" y="2223668"/>
                </a:cubicBezTo>
                <a:cubicBezTo>
                  <a:pt x="-27323" y="1952727"/>
                  <a:pt x="-18767" y="1681402"/>
                  <a:pt x="57299" y="1410695"/>
                </a:cubicBezTo>
                <a:cubicBezTo>
                  <a:pt x="133367" y="1139987"/>
                  <a:pt x="276945" y="869896"/>
                  <a:pt x="437623" y="601424"/>
                </a:cubicBezTo>
                <a:cubicBezTo>
                  <a:pt x="717635" y="133407"/>
                  <a:pt x="1158748" y="7149"/>
                  <a:pt x="1679188" y="301"/>
                </a:cubicBezTo>
                <a:close/>
              </a:path>
            </a:pathLst>
          </a:custGeom>
        </p:spPr>
      </p:pic>
      <p:sp>
        <p:nvSpPr>
          <p:cNvPr id="133" name="Freeform: Shape 132">
            <a:extLst>
              <a:ext uri="{FF2B5EF4-FFF2-40B4-BE49-F238E27FC236}">
                <a16:creationId xmlns:a16="http://schemas.microsoft.com/office/drawing/2014/main" id="{D44AF0E4-2C79-437A-B557-914EE69D5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210615" y="3676934"/>
            <a:ext cx="2981385" cy="3186211"/>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101" name="Content Placeholder 88">
            <a:extLst>
              <a:ext uri="{FF2B5EF4-FFF2-40B4-BE49-F238E27FC236}">
                <a16:creationId xmlns:a16="http://schemas.microsoft.com/office/drawing/2014/main" id="{791FAD12-4FA8-18DE-3F68-30870B0D6453}"/>
              </a:ext>
            </a:extLst>
          </p:cNvPr>
          <p:cNvSpPr>
            <a:spLocks noGrp="1"/>
          </p:cNvSpPr>
          <p:nvPr>
            <p:ph idx="1"/>
          </p:nvPr>
        </p:nvSpPr>
        <p:spPr>
          <a:xfrm>
            <a:off x="3052831" y="2436671"/>
            <a:ext cx="5327286" cy="2302951"/>
          </a:xfrm>
        </p:spPr>
        <p:txBody>
          <a:bodyPr anchor="t">
            <a:normAutofit/>
          </a:bodyPr>
          <a:lstStyle/>
          <a:p>
            <a:pPr marL="0" indent="0" algn="r" rtl="1">
              <a:lnSpc>
                <a:spcPct val="115000"/>
              </a:lnSpc>
              <a:buNone/>
            </a:pPr>
            <a:r>
              <a:rPr lang="he-IL" sz="1800" b="0" i="0" dirty="0">
                <a:effectLst/>
                <a:latin typeface="Söhne"/>
              </a:rPr>
              <a:t>השחקן הנשלט על ידי המשתמש מתגבר על מכשולים בדרכו באומץ ומיומנות. הוא מנווט בשטחים בוגדניים ומתייעץ על יריבים במסעו לניצחון. באמצעות יכולות ואסטרטגיות מגוונות, השחקן מצליח להתמודד ולהתגבר על אתגרים במשחק כגון אויבים</a:t>
            </a:r>
            <a:r>
              <a:rPr lang="en-US" sz="1800" b="0" i="0" dirty="0">
                <a:effectLst/>
                <a:latin typeface="Söhne"/>
              </a:rPr>
              <a:t>,</a:t>
            </a:r>
            <a:r>
              <a:rPr lang="he-IL" sz="1800" b="0" i="0" dirty="0">
                <a:effectLst/>
                <a:latin typeface="Söhne"/>
              </a:rPr>
              <a:t> </a:t>
            </a:r>
            <a:r>
              <a:rPr lang="en-US" sz="1800" b="0" i="0" dirty="0">
                <a:effectLst/>
                <a:latin typeface="Söhne"/>
              </a:rPr>
              <a:t>,</a:t>
            </a:r>
            <a:r>
              <a:rPr lang="he-IL" sz="1800" b="0" i="0" dirty="0">
                <a:effectLst/>
                <a:latin typeface="Söhne"/>
              </a:rPr>
              <a:t>מכשולים הפצצות</a:t>
            </a:r>
            <a:r>
              <a:rPr lang="en-US" sz="1800" b="0" i="0" dirty="0">
                <a:effectLst/>
                <a:latin typeface="Söhne"/>
              </a:rPr>
              <a:t> </a:t>
            </a:r>
            <a:r>
              <a:rPr lang="he-IL" sz="1800" b="0" i="0" dirty="0">
                <a:effectLst/>
                <a:latin typeface="Söhne"/>
              </a:rPr>
              <a:t>וכו'</a:t>
            </a:r>
            <a:r>
              <a:rPr lang="en-US" sz="1800" b="0" i="0" dirty="0">
                <a:effectLst/>
                <a:latin typeface="Söhne"/>
              </a:rPr>
              <a:t>,</a:t>
            </a:r>
            <a:r>
              <a:rPr lang="he-IL" sz="1800" b="0" i="0" dirty="0">
                <a:effectLst/>
                <a:latin typeface="Söhne"/>
              </a:rPr>
              <a:t> בעזרת הפצצות או שימוש בחץ וקשת</a:t>
            </a:r>
            <a:r>
              <a:rPr lang="en-US" sz="1800" b="0" i="0" dirty="0">
                <a:effectLst/>
                <a:latin typeface="Söhne"/>
              </a:rPr>
              <a:t>.</a:t>
            </a:r>
            <a:endParaRPr lang="he-IL" sz="1800" b="0" i="0" dirty="0">
              <a:effectLst/>
              <a:latin typeface="Söhne"/>
            </a:endParaRPr>
          </a:p>
        </p:txBody>
      </p:sp>
      <p:sp>
        <p:nvSpPr>
          <p:cNvPr id="10" name="Title 1">
            <a:extLst>
              <a:ext uri="{FF2B5EF4-FFF2-40B4-BE49-F238E27FC236}">
                <a16:creationId xmlns:a16="http://schemas.microsoft.com/office/drawing/2014/main" id="{FB49C581-7107-04F9-18B6-5C834066F0CD}"/>
              </a:ext>
            </a:extLst>
          </p:cNvPr>
          <p:cNvSpPr>
            <a:spLocks noGrp="1"/>
          </p:cNvSpPr>
          <p:nvPr>
            <p:ph type="title"/>
          </p:nvPr>
        </p:nvSpPr>
        <p:spPr>
          <a:xfrm>
            <a:off x="3292863" y="-59834"/>
            <a:ext cx="3821467" cy="2302951"/>
          </a:xfrm>
        </p:spPr>
        <p:txBody>
          <a:bodyPr vert="horz" lIns="91440" tIns="45720" rIns="91440" bIns="45720" rtlCol="0">
            <a:normAutofit/>
          </a:bodyPr>
          <a:lstStyle/>
          <a:p>
            <a:r>
              <a:rPr lang="en-US" sz="3200" kern="1200" dirty="0">
                <a:latin typeface="+mj-lt"/>
                <a:ea typeface="+mj-ea"/>
                <a:cs typeface="+mj-cs"/>
              </a:rPr>
              <a:t>השחקן</a:t>
            </a:r>
          </a:p>
        </p:txBody>
      </p:sp>
      <p:pic>
        <p:nvPicPr>
          <p:cNvPr id="3076" name="Picture 4">
            <a:extLst>
              <a:ext uri="{FF2B5EF4-FFF2-40B4-BE49-F238E27FC236}">
                <a16:creationId xmlns:a16="http://schemas.microsoft.com/office/drawing/2014/main" id="{7318C6ED-098A-619D-CC90-BA69CFE05E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4634" y="3745085"/>
            <a:ext cx="1921292" cy="131288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9E624746-BDCE-FDE8-9459-9ADF8019A6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0102" y="4727799"/>
            <a:ext cx="17430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6E2DE81D-B9EF-F7FE-FE04-3817ED47F3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0731" y="616293"/>
            <a:ext cx="344406" cy="344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3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90"/>
                                        </p:tgtEl>
                                        <p:attrNameLst>
                                          <p:attrName>style.visibility</p:attrName>
                                        </p:attrNameLst>
                                      </p:cBhvr>
                                      <p:to>
                                        <p:strVal val="visible"/>
                                      </p:to>
                                    </p:set>
                                    <p:animEffect transition="in" filter="barn(inVertical)">
                                      <p:cBhvr>
                                        <p:cTn id="7" dur="500"/>
                                        <p:tgtEl>
                                          <p:spTgt spid="30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fade">
                                      <p:cBhvr>
                                        <p:cTn id="11" dur="500"/>
                                        <p:tgtEl>
                                          <p:spTgt spid="3076"/>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086"/>
                                        </p:tgtEl>
                                        <p:attrNameLst>
                                          <p:attrName>style.visibility</p:attrName>
                                        </p:attrNameLst>
                                      </p:cBhvr>
                                      <p:to>
                                        <p:strVal val="visible"/>
                                      </p:to>
                                    </p:set>
                                    <p:anim calcmode="lin" valueType="num">
                                      <p:cBhvr additive="base">
                                        <p:cTn id="15" dur="500" fill="hold"/>
                                        <p:tgtEl>
                                          <p:spTgt spid="3086"/>
                                        </p:tgtEl>
                                        <p:attrNameLst>
                                          <p:attrName>ppt_x</p:attrName>
                                        </p:attrNameLst>
                                      </p:cBhvr>
                                      <p:tavLst>
                                        <p:tav tm="0">
                                          <p:val>
                                            <p:strVal val="#ppt_x"/>
                                          </p:val>
                                        </p:tav>
                                        <p:tav tm="100000">
                                          <p:val>
                                            <p:strVal val="#ppt_x"/>
                                          </p:val>
                                        </p:tav>
                                      </p:tavLst>
                                    </p:anim>
                                    <p:anim calcmode="lin" valueType="num">
                                      <p:cBhvr additive="base">
                                        <p:cTn id="16" dur="500" fill="hold"/>
                                        <p:tgtEl>
                                          <p:spTgt spid="3086"/>
                                        </p:tgtEl>
                                        <p:attrNameLst>
                                          <p:attrName>ppt_y</p:attrName>
                                        </p:attrNameLst>
                                      </p:cBhvr>
                                      <p:tavLst>
                                        <p:tav tm="0">
                                          <p:val>
                                            <p:strVal val="1+#ppt_h/2"/>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101">
                                            <p:txEl>
                                              <p:pRg st="0" end="0"/>
                                            </p:txEl>
                                          </p:spTgt>
                                        </p:tgtEl>
                                        <p:attrNameLst>
                                          <p:attrName>style.visibility</p:attrName>
                                        </p:attrNameLst>
                                      </p:cBhvr>
                                      <p:to>
                                        <p:strVal val="visible"/>
                                      </p:to>
                                    </p:set>
                                    <p:animEffect transition="in" filter="barn(inVertical)">
                                      <p:cBhvr>
                                        <p:cTn id="19" dur="500"/>
                                        <p:tgtEl>
                                          <p:spTgt spid="1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bbleVTI">
  <a:themeElements>
    <a:clrScheme name="AnalogousFromDarkSeedLeftStep">
      <a:dk1>
        <a:srgbClr val="000000"/>
      </a:dk1>
      <a:lt1>
        <a:srgbClr val="FFFFFF"/>
      </a:lt1>
      <a:dk2>
        <a:srgbClr val="1C2031"/>
      </a:dk2>
      <a:lt2>
        <a:srgbClr val="F0F3F2"/>
      </a:lt2>
      <a:accent1>
        <a:srgbClr val="CA458E"/>
      </a:accent1>
      <a:accent2>
        <a:srgbClr val="B934B4"/>
      </a:accent2>
      <a:accent3>
        <a:srgbClr val="9845CA"/>
      </a:accent3>
      <a:accent4>
        <a:srgbClr val="5238BA"/>
      </a:accent4>
      <a:accent5>
        <a:srgbClr val="4562CA"/>
      </a:accent5>
      <a:accent6>
        <a:srgbClr val="3488B9"/>
      </a:accent6>
      <a:hlink>
        <a:srgbClr val="3F45BF"/>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3.xml><?xml version="1.0" encoding="utf-8"?>
<a:theme xmlns:a="http://schemas.openxmlformats.org/drawingml/2006/main" name="שיווק 16x9">
  <a:themeElements>
    <a:clrScheme name="Marketing_16x9">
      <a:dk1>
        <a:srgbClr val="404040"/>
      </a:dk1>
      <a:lt1>
        <a:sysClr val="window" lastClr="FFFFFF"/>
      </a:lt1>
      <a:dk2>
        <a:srgbClr val="000000"/>
      </a:dk2>
      <a:lt2>
        <a:srgbClr val="A1C1DE"/>
      </a:lt2>
      <a:accent1>
        <a:srgbClr val="39527B"/>
      </a:accent1>
      <a:accent2>
        <a:srgbClr val="528DC2"/>
      </a:accent2>
      <a:accent3>
        <a:srgbClr val="7EA939"/>
      </a:accent3>
      <a:accent4>
        <a:srgbClr val="30AEAB"/>
      </a:accent4>
      <a:accent5>
        <a:srgbClr val="31A962"/>
      </a:accent5>
      <a:accent6>
        <a:srgbClr val="78648E"/>
      </a:accent6>
      <a:hlink>
        <a:srgbClr val="7EA939"/>
      </a:hlink>
      <a:folHlink>
        <a:srgbClr val="7F7F7F"/>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flip="none" rotWithShape="1">
          <a:gsLst>
            <a:gs pos="0">
              <a:schemeClr val="phClr">
                <a:lumMod val="20000"/>
                <a:lumOff val="80000"/>
              </a:schemeClr>
            </a:gs>
            <a:gs pos="58000">
              <a:schemeClr val="phClr">
                <a:lumMod val="40000"/>
                <a:lumOff val="60000"/>
              </a:schemeClr>
            </a:gs>
            <a:gs pos="100000">
              <a:schemeClr val="phClr"/>
            </a:gs>
          </a:gsLst>
          <a:lin ang="14400000" scaled="0"/>
          <a:tileRect/>
        </a:gradFill>
        <a:gradFill flip="none" rotWithShape="1">
          <a:gsLst>
            <a:gs pos="0">
              <a:schemeClr val="phClr">
                <a:lumMod val="20000"/>
                <a:lumOff val="80000"/>
              </a:schemeClr>
            </a:gs>
            <a:gs pos="58000">
              <a:schemeClr val="phClr">
                <a:lumMod val="40000"/>
                <a:lumOff val="60000"/>
              </a:schemeClr>
            </a:gs>
            <a:gs pos="100000">
              <a:schemeClr val="phClr"/>
            </a:gs>
          </a:gsLst>
          <a:lin ang="17400000" scaled="0"/>
          <a:tileRect/>
        </a:gradFill>
      </a:bgFillStyleLst>
    </a:fmtScheme>
  </a:themeElements>
  <a:objectDefaults/>
  <a:extraClrSchemeLst/>
  <a:extLst>
    <a:ext uri="{05A4C25C-085E-4340-85A3-A5531E510DB2}">
      <thm15:themeFamily xmlns:thm15="http://schemas.microsoft.com/office/thememl/2012/main" name="Office_13665662_TF02801084" id="{F0B6F1D2-450B-4602-B576-F9A99F8E800B}" vid="{172A0DD2-4A73-4975-B59C-9FEE1A240F3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EB6A577ED14304DAD07F2CBACC8D4B1" ma:contentTypeVersion="8" ma:contentTypeDescription="Create a new document." ma:contentTypeScope="" ma:versionID="32cd6249ab127dc3554cef1a35532e12">
  <xsd:schema xmlns:xsd="http://www.w3.org/2001/XMLSchema" xmlns:xs="http://www.w3.org/2001/XMLSchema" xmlns:p="http://schemas.microsoft.com/office/2006/metadata/properties" xmlns:ns3="c897452d-2a2e-4ace-bb9f-175b250a66b5" targetNamespace="http://schemas.microsoft.com/office/2006/metadata/properties" ma:root="true" ma:fieldsID="fef399d725bb1a0d5d9c3378080db14f" ns3:_="">
    <xsd:import namespace="c897452d-2a2e-4ace-bb9f-175b250a66b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97452d-2a2e-4ace-bb9f-175b250a66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897452d-2a2e-4ace-bb9f-175b250a66b5" xsi:nil="true"/>
  </documentManagement>
</p:properties>
</file>

<file path=customXml/itemProps1.xml><?xml version="1.0" encoding="utf-8"?>
<ds:datastoreItem xmlns:ds="http://schemas.openxmlformats.org/officeDocument/2006/customXml" ds:itemID="{8A379CBF-1520-44ED-9028-D6BE5B966D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97452d-2a2e-4ace-bb9f-175b250a66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EA8CE7-F061-482D-ADDA-48A71450D5A0}">
  <ds:schemaRefs>
    <ds:schemaRef ds:uri="http://schemas.microsoft.com/sharepoint/v3/contenttype/forms"/>
  </ds:schemaRefs>
</ds:datastoreItem>
</file>

<file path=customXml/itemProps3.xml><?xml version="1.0" encoding="utf-8"?>
<ds:datastoreItem xmlns:ds="http://schemas.openxmlformats.org/officeDocument/2006/customXml" ds:itemID="{D9057EE7-11AC-40D8-BC62-ADC30CAC0976}">
  <ds:schemaRef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purl.org/dc/terms/"/>
    <ds:schemaRef ds:uri="c897452d-2a2e-4ace-bb9f-175b250a66b5"/>
    <ds:schemaRef ds:uri="http://schemas.openxmlformats.org/package/2006/metadata/core-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811</Words>
  <Application>Microsoft Office PowerPoint</Application>
  <PresentationFormat>Widescreen</PresentationFormat>
  <Paragraphs>98</Paragraphs>
  <Slides>19</Slides>
  <Notes>3</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19</vt:i4>
      </vt:variant>
    </vt:vector>
  </HeadingPairs>
  <TitlesOfParts>
    <vt:vector size="36" baseType="lpstr">
      <vt:lpstr>Arial</vt:lpstr>
      <vt:lpstr>Avenir Next LT Pro</vt:lpstr>
      <vt:lpstr>Avenir Next LT Pro (Body)</vt:lpstr>
      <vt:lpstr>Avenir Next LT Pro Light</vt:lpstr>
      <vt:lpstr>Bell MT</vt:lpstr>
      <vt:lpstr>Calibri</vt:lpstr>
      <vt:lpstr>Calibri Light (bold)</vt:lpstr>
      <vt:lpstr>Corbel</vt:lpstr>
      <vt:lpstr>David</vt:lpstr>
      <vt:lpstr>Segoe UI</vt:lpstr>
      <vt:lpstr>Sitka Subheading</vt:lpstr>
      <vt:lpstr>Söhne</vt:lpstr>
      <vt:lpstr>Tahoma</vt:lpstr>
      <vt:lpstr>Wingdings</vt:lpstr>
      <vt:lpstr>PebbleVTI</vt:lpstr>
      <vt:lpstr>GlowVTI</vt:lpstr>
      <vt:lpstr>שיווק 16x9</vt:lpstr>
      <vt:lpstr>Bomb The Enemy הצגת הפרויקט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השחקן</vt:lpstr>
      <vt:lpstr>האויב</vt:lpstr>
      <vt:lpstr>פצצות (Bomb)</vt:lpstr>
      <vt:lpstr>מפתח ושערים</vt:lpstr>
      <vt:lpstr>Mini map</vt:lpstr>
      <vt:lpstr>PowerPoint Presentation</vt:lpstr>
      <vt:lpstr>קשיים ומורכבות </vt:lpstr>
      <vt:lpstr>יתרונות המשחק  על פתרונות קיימים </vt:lpstr>
      <vt:lpstr>אפשרויות הרחבה ושיפור</vt:lpstr>
      <vt:lpstr>הדגמה ביוניטי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ola ib</dc:creator>
  <cp:lastModifiedBy>Ola Ibrahim</cp:lastModifiedBy>
  <cp:revision>3</cp:revision>
  <dcterms:created xsi:type="dcterms:W3CDTF">2023-05-17T06:45:13Z</dcterms:created>
  <dcterms:modified xsi:type="dcterms:W3CDTF">2023-07-14T22:09:26Z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0x0101006EB6A577ED14304DAD07F2CBACC8D4B1</vt:lpwstr>
  </property>
</Properties>
</file>